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8" r:id="rId4"/>
    <p:sldMasterId id="2147483690" r:id="rId5"/>
  </p:sldMasterIdLst>
  <p:notesMasterIdLst>
    <p:notesMasterId r:id="rId54"/>
  </p:notesMasterIdLst>
  <p:handoutMasterIdLst>
    <p:handoutMasterId r:id="rId55"/>
  </p:handoutMasterIdLst>
  <p:sldIdLst>
    <p:sldId id="340" r:id="rId6"/>
    <p:sldId id="342" r:id="rId7"/>
    <p:sldId id="264" r:id="rId8"/>
    <p:sldId id="322" r:id="rId9"/>
    <p:sldId id="323" r:id="rId10"/>
    <p:sldId id="297" r:id="rId11"/>
    <p:sldId id="294" r:id="rId12"/>
    <p:sldId id="298" r:id="rId13"/>
    <p:sldId id="299" r:id="rId14"/>
    <p:sldId id="300" r:id="rId15"/>
    <p:sldId id="296" r:id="rId16"/>
    <p:sldId id="265" r:id="rId17"/>
    <p:sldId id="324" r:id="rId18"/>
    <p:sldId id="266" r:id="rId19"/>
    <p:sldId id="293" r:id="rId20"/>
    <p:sldId id="343" r:id="rId21"/>
    <p:sldId id="344" r:id="rId22"/>
    <p:sldId id="345" r:id="rId23"/>
    <p:sldId id="346" r:id="rId24"/>
    <p:sldId id="347" r:id="rId25"/>
    <p:sldId id="348" r:id="rId26"/>
    <p:sldId id="349" r:id="rId27"/>
    <p:sldId id="317" r:id="rId28"/>
    <p:sldId id="318" r:id="rId29"/>
    <p:sldId id="311" r:id="rId30"/>
    <p:sldId id="312" r:id="rId31"/>
    <p:sldId id="333" r:id="rId32"/>
    <p:sldId id="350" r:id="rId33"/>
    <p:sldId id="356" r:id="rId34"/>
    <p:sldId id="335" r:id="rId35"/>
    <p:sldId id="352" r:id="rId36"/>
    <p:sldId id="336" r:id="rId37"/>
    <p:sldId id="326" r:id="rId38"/>
    <p:sldId id="353" r:id="rId39"/>
    <p:sldId id="327" r:id="rId40"/>
    <p:sldId id="339" r:id="rId41"/>
    <p:sldId id="332" r:id="rId42"/>
    <p:sldId id="331" r:id="rId43"/>
    <p:sldId id="338" r:id="rId44"/>
    <p:sldId id="328" r:id="rId45"/>
    <p:sldId id="329" r:id="rId46"/>
    <p:sldId id="330" r:id="rId47"/>
    <p:sldId id="354" r:id="rId48"/>
    <p:sldId id="355" r:id="rId49"/>
    <p:sldId id="341" r:id="rId50"/>
    <p:sldId id="290" r:id="rId51"/>
    <p:sldId id="358" r:id="rId52"/>
    <p:sldId id="357" r:id="rId53"/>
  </p:sldIdLst>
  <p:sldSz cx="10080625" cy="5670550"/>
  <p:notesSz cx="7559675" cy="10691813"/>
  <p:embeddedFontLst>
    <p:embeddedFont>
      <p:font typeface="DejaVu Sans" panose="020B0603030804020204" pitchFamily="34" charset="0"/>
      <p:regular r:id="rId56"/>
      <p:bold r:id="rId57"/>
      <p:italic r:id="rId58"/>
      <p:boldItalic r:id="rId59"/>
    </p:embeddedFont>
    <p:embeddedFont>
      <p:font typeface="Fira Sans" panose="020B0503050000020004" pitchFamily="34" charset="0"/>
      <p:regular r:id="rId60"/>
      <p:bold r:id="rId61"/>
      <p:italic r:id="rId62"/>
      <p:boldItalic r:id="rId63"/>
    </p:embeddedFont>
    <p:embeddedFont>
      <p:font typeface="Share Tech" panose="02000506040000020004" pitchFamily="2" charset="0"/>
      <p:regular r:id="rId64"/>
    </p:embeddedFont>
    <p:embeddedFont>
      <p:font typeface="Calibri" panose="020F0502020204030204" pitchFamily="34" charset="0"/>
      <p:regular r:id="rId65"/>
      <p:bold r:id="rId66"/>
      <p:italic r:id="rId67"/>
      <p:boldItalic r:id="rId68"/>
    </p:embeddedFont>
    <p:embeddedFont>
      <p:font typeface="OpenSymbol" panose="05010000000000000000" pitchFamily="2" charset="0"/>
      <p:regular r:id="rId69"/>
    </p:embeddedFont>
    <p:embeddedFont>
      <p:font typeface="Open Sans" panose="020B0604020202020204" charset="0"/>
      <p:regular r:id="rId70"/>
      <p:bold r:id="rId71"/>
      <p:italic r:id="rId72"/>
      <p:boldItalic r:id="rId73"/>
    </p:embeddedFont>
    <p:embeddedFont>
      <p:font typeface="MS PGothic" panose="020B0600070205080204" pitchFamily="34" charset="-128"/>
      <p:regular r:id="rId74"/>
    </p:embeddedFont>
  </p:embeddedFontLst>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gnau" initials="l" lastIdx="9" clrIdx="0">
    <p:extLst>
      <p:ext uri="{19B8F6BF-5375-455C-9EA6-DF929625EA0E}">
        <p15:presenceInfo xmlns:p15="http://schemas.microsoft.com/office/powerpoint/2012/main" userId="183f96bf1988f38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76"/>
    <a:srgbClr val="E0004D"/>
    <a:srgbClr val="000000"/>
    <a:srgbClr val="70AD47"/>
    <a:srgbClr val="006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26" autoAdjust="0"/>
    <p:restoredTop sz="73390" autoAdjust="0"/>
  </p:normalViewPr>
  <p:slideViewPr>
    <p:cSldViewPr snapToGrid="0">
      <p:cViewPr varScale="1">
        <p:scale>
          <a:sx n="104" d="100"/>
          <a:sy n="104" d="100"/>
        </p:scale>
        <p:origin x="169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handoutMaster" Target="handoutMasters/handoutMaster1.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F8D3DA5-50FD-43BF-97C9-580102E8D8C6}"/>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de-DE" sz="1400" b="0" i="0" u="none" strike="noStrike" kern="1200" cap="none">
              <a:ln>
                <a:noFill/>
              </a:ln>
              <a:latin typeface="Fira Sans" pitchFamily="34"/>
              <a:ea typeface="Noto Sans CJK SC" pitchFamily="2"/>
              <a:cs typeface="DejaVu Sans" pitchFamily="2"/>
            </a:endParaRPr>
          </a:p>
        </p:txBody>
      </p:sp>
      <p:sp>
        <p:nvSpPr>
          <p:cNvPr id="3" name="Datumsplatzhalter 2">
            <a:extLst>
              <a:ext uri="{FF2B5EF4-FFF2-40B4-BE49-F238E27FC236}">
                <a16:creationId xmlns:a16="http://schemas.microsoft.com/office/drawing/2014/main" id="{118A6D6E-F87D-4298-8237-3C105B1F4B39}"/>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de-DE" sz="1400" b="0" i="0" u="none" strike="noStrike" kern="1200" cap="none">
              <a:ln>
                <a:noFill/>
              </a:ln>
              <a:latin typeface="Fira Sans" pitchFamily="34"/>
              <a:ea typeface="Noto Sans CJK SC" pitchFamily="2"/>
              <a:cs typeface="DejaVu Sans" pitchFamily="2"/>
            </a:endParaRPr>
          </a:p>
        </p:txBody>
      </p:sp>
      <p:sp>
        <p:nvSpPr>
          <p:cNvPr id="4" name="Fußzeilenplatzhalter 3">
            <a:extLst>
              <a:ext uri="{FF2B5EF4-FFF2-40B4-BE49-F238E27FC236}">
                <a16:creationId xmlns:a16="http://schemas.microsoft.com/office/drawing/2014/main" id="{752683E3-FF65-46AD-A023-5CAF84E6DCA5}"/>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de-DE" sz="1400" b="0" i="0" u="none" strike="noStrike" kern="1200" cap="none">
              <a:ln>
                <a:noFill/>
              </a:ln>
              <a:latin typeface="Fira Sans" pitchFamily="34"/>
              <a:ea typeface="Noto Sans CJK SC" pitchFamily="2"/>
              <a:cs typeface="DejaVu Sans" pitchFamily="2"/>
            </a:endParaRPr>
          </a:p>
        </p:txBody>
      </p:sp>
      <p:sp>
        <p:nvSpPr>
          <p:cNvPr id="5" name="Foliennummernplatzhalter 4">
            <a:extLst>
              <a:ext uri="{FF2B5EF4-FFF2-40B4-BE49-F238E27FC236}">
                <a16:creationId xmlns:a16="http://schemas.microsoft.com/office/drawing/2014/main" id="{734F9D6E-C3A4-4C27-9746-ABDEC4C4F8A2}"/>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DADDF82E-BCEB-49E4-B5E6-2B8E2A8FE110}" type="slidenum">
              <a:t>‹Nr.›</a:t>
            </a:fld>
            <a:endParaRPr lang="de-DE" sz="1400" b="0" i="0" u="none" strike="noStrike" kern="1200" cap="none">
              <a:ln>
                <a:noFill/>
              </a:ln>
              <a:latin typeface="Fira Sans" pitchFamily="34"/>
              <a:ea typeface="Noto Sans CJK SC" pitchFamily="2"/>
              <a:cs typeface="DejaVu Sans" pitchFamily="2"/>
            </a:endParaRPr>
          </a:p>
        </p:txBody>
      </p:sp>
    </p:spTree>
    <p:extLst>
      <p:ext uri="{BB962C8B-B14F-4D97-AF65-F5344CB8AC3E}">
        <p14:creationId xmlns:p14="http://schemas.microsoft.com/office/powerpoint/2010/main" val="19647164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D4CE243-8623-4A52-9625-3E2DE6BAC787}"/>
              </a:ext>
            </a:extLst>
          </p:cNvPr>
          <p:cNvSpPr>
            <a:spLocks noGrp="1" noRot="1" noChangeAspect="1"/>
          </p:cNvSpPr>
          <p:nvPr>
            <p:ph type="sldImg" idx="2"/>
          </p:nvPr>
        </p:nvSpPr>
        <p:spPr>
          <a:xfrm>
            <a:off x="216000" y="812520"/>
            <a:ext cx="7127279" cy="4008959"/>
          </a:xfrm>
          <a:prstGeom prst="rect">
            <a:avLst/>
          </a:prstGeom>
          <a:noFill/>
          <a:ln>
            <a:noFill/>
            <a:prstDash val="solid"/>
          </a:ln>
        </p:spPr>
      </p:sp>
      <p:sp>
        <p:nvSpPr>
          <p:cNvPr id="3" name="Notizenplatzhalter 2">
            <a:extLst>
              <a:ext uri="{FF2B5EF4-FFF2-40B4-BE49-F238E27FC236}">
                <a16:creationId xmlns:a16="http://schemas.microsoft.com/office/drawing/2014/main" id="{EF4E8A89-A2BC-4A59-B7D7-36E9E8B9C517}"/>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de-DE" dirty="0"/>
          </a:p>
        </p:txBody>
      </p:sp>
      <p:sp>
        <p:nvSpPr>
          <p:cNvPr id="4" name="Kopfzeilenplatzhalter 3">
            <a:extLst>
              <a:ext uri="{FF2B5EF4-FFF2-40B4-BE49-F238E27FC236}">
                <a16:creationId xmlns:a16="http://schemas.microsoft.com/office/drawing/2014/main" id="{C8465FF4-6DF3-42DD-964C-569A0DA7CD3D}"/>
              </a:ext>
            </a:extLst>
          </p:cNvPr>
          <p:cNvSpPr txBox="1">
            <a:spLocks noGrp="1"/>
          </p:cNvSpPr>
          <p:nvPr>
            <p:ph type="hdr" sz="quarter"/>
          </p:nvPr>
        </p:nvSpPr>
        <p:spPr>
          <a:xfrm>
            <a:off x="0" y="0"/>
            <a:ext cx="3280680" cy="534240"/>
          </a:xfrm>
          <a:prstGeom prst="rect">
            <a:avLst/>
          </a:prstGeom>
          <a:noFill/>
          <a:ln>
            <a:noFill/>
          </a:ln>
        </p:spPr>
        <p:txBody>
          <a:bodyPr vert="horz" lIns="0" tIns="0" rIns="0" bIns="0" anchorCtr="0">
            <a:noAutofit/>
          </a:bodyPr>
          <a:lstStyle>
            <a:lvl1pPr lvl="0" rtl="0" hangingPunct="0">
              <a:buNone/>
              <a:tabLst/>
              <a:defRPr lang="de-DE" sz="1400" b="1" kern="1200">
                <a:solidFill>
                  <a:srgbClr val="FFFFFF"/>
                </a:solidFill>
                <a:latin typeface="Fira Sans" pitchFamily="34"/>
                <a:ea typeface="DejaVu Sans" pitchFamily="2"/>
                <a:cs typeface="Bitstream Vera Sans" pitchFamily="2"/>
              </a:defRPr>
            </a:lvl1pPr>
          </a:lstStyle>
          <a:p>
            <a:pPr lvl="0"/>
            <a:endParaRPr lang="de-DE"/>
          </a:p>
        </p:txBody>
      </p:sp>
      <p:sp>
        <p:nvSpPr>
          <p:cNvPr id="5" name="Datumsplatzhalter 4">
            <a:extLst>
              <a:ext uri="{FF2B5EF4-FFF2-40B4-BE49-F238E27FC236}">
                <a16:creationId xmlns:a16="http://schemas.microsoft.com/office/drawing/2014/main" id="{CBDE0CA9-59A6-42A7-90A8-A96430176DB1}"/>
              </a:ext>
            </a:extLst>
          </p:cNvPr>
          <p:cNvSpPr txBox="1">
            <a:spLocks noGrp="1"/>
          </p:cNvSpPr>
          <p:nvPr>
            <p:ph type="dt" idx="1"/>
          </p:nvPr>
        </p:nvSpPr>
        <p:spPr>
          <a:xfrm>
            <a:off x="4278960" y="0"/>
            <a:ext cx="3280680" cy="534240"/>
          </a:xfrm>
          <a:prstGeom prst="rect">
            <a:avLst/>
          </a:prstGeom>
          <a:noFill/>
          <a:ln>
            <a:noFill/>
          </a:ln>
        </p:spPr>
        <p:txBody>
          <a:bodyPr vert="horz" lIns="0" tIns="0" rIns="0" bIns="0" anchorCtr="0">
            <a:noAutofit/>
          </a:bodyPr>
          <a:lstStyle>
            <a:lvl1pPr lvl="0" algn="r" rtl="0" hangingPunct="0">
              <a:buNone/>
              <a:tabLst/>
              <a:defRPr lang="de-DE" sz="1400" b="1" kern="1200">
                <a:solidFill>
                  <a:srgbClr val="FFFFFF"/>
                </a:solidFill>
                <a:latin typeface="Fira Sans" pitchFamily="34"/>
                <a:ea typeface="DejaVu Sans" pitchFamily="2"/>
                <a:cs typeface="Bitstream Vera Sans" pitchFamily="2"/>
              </a:defRPr>
            </a:lvl1pPr>
          </a:lstStyle>
          <a:p>
            <a:pPr lvl="0"/>
            <a:endParaRPr lang="de-DE"/>
          </a:p>
        </p:txBody>
      </p:sp>
      <p:sp>
        <p:nvSpPr>
          <p:cNvPr id="6" name="Fußzeilenplatzhalter 5">
            <a:extLst>
              <a:ext uri="{FF2B5EF4-FFF2-40B4-BE49-F238E27FC236}">
                <a16:creationId xmlns:a16="http://schemas.microsoft.com/office/drawing/2014/main" id="{4C23C688-5E9D-47D5-8BED-7053FE408053}"/>
              </a:ext>
            </a:extLst>
          </p:cNvPr>
          <p:cNvSpPr txBox="1">
            <a:spLocks noGrp="1"/>
          </p:cNvSpPr>
          <p:nvPr>
            <p:ph type="ftr" sz="quarter" idx="4"/>
          </p:nvPr>
        </p:nvSpPr>
        <p:spPr>
          <a:xfrm>
            <a:off x="0" y="10157400"/>
            <a:ext cx="3280680" cy="534240"/>
          </a:xfrm>
          <a:prstGeom prst="rect">
            <a:avLst/>
          </a:prstGeom>
          <a:noFill/>
          <a:ln>
            <a:noFill/>
          </a:ln>
        </p:spPr>
        <p:txBody>
          <a:bodyPr vert="horz" lIns="0" tIns="0" rIns="0" bIns="0" anchor="b" anchorCtr="0">
            <a:noAutofit/>
          </a:bodyPr>
          <a:lstStyle>
            <a:lvl1pPr lvl="0" rtl="0" hangingPunct="0">
              <a:buNone/>
              <a:tabLst/>
              <a:defRPr lang="de-DE" sz="1400" b="1" kern="1200">
                <a:solidFill>
                  <a:srgbClr val="FFFFFF"/>
                </a:solidFill>
                <a:latin typeface="Fira Sans" pitchFamily="34"/>
                <a:ea typeface="DejaVu Sans" pitchFamily="2"/>
                <a:cs typeface="Bitstream Vera Sans" pitchFamily="2"/>
              </a:defRPr>
            </a:lvl1pPr>
          </a:lstStyle>
          <a:p>
            <a:pPr lvl="0"/>
            <a:endParaRPr lang="de-DE"/>
          </a:p>
        </p:txBody>
      </p:sp>
      <p:sp>
        <p:nvSpPr>
          <p:cNvPr id="7" name="Foliennummernplatzhalter 6">
            <a:extLst>
              <a:ext uri="{FF2B5EF4-FFF2-40B4-BE49-F238E27FC236}">
                <a16:creationId xmlns:a16="http://schemas.microsoft.com/office/drawing/2014/main" id="{9834DEAD-7C50-4C01-9BA6-0F8C6097BC75}"/>
              </a:ext>
            </a:extLst>
          </p:cNvPr>
          <p:cNvSpPr txBox="1">
            <a:spLocks noGrp="1"/>
          </p:cNvSpPr>
          <p:nvPr>
            <p:ph type="sldNum" sz="quarter" idx="5"/>
          </p:nvPr>
        </p:nvSpPr>
        <p:spPr>
          <a:xfrm>
            <a:off x="4278960" y="10157400"/>
            <a:ext cx="3280680" cy="534240"/>
          </a:xfrm>
          <a:prstGeom prst="rect">
            <a:avLst/>
          </a:prstGeom>
          <a:noFill/>
          <a:ln>
            <a:noFill/>
          </a:ln>
        </p:spPr>
        <p:txBody>
          <a:bodyPr vert="horz" lIns="0" tIns="0" rIns="0" bIns="0" anchor="b" anchorCtr="0">
            <a:noAutofit/>
          </a:bodyPr>
          <a:lstStyle>
            <a:lvl1pPr lvl="0" algn="r" rtl="0" hangingPunct="0">
              <a:buNone/>
              <a:tabLst/>
              <a:defRPr lang="de-DE" sz="1400" b="1" kern="1200">
                <a:solidFill>
                  <a:srgbClr val="FFFFFF"/>
                </a:solidFill>
                <a:latin typeface="Fira Sans" pitchFamily="34"/>
                <a:ea typeface="DejaVu Sans" pitchFamily="2"/>
                <a:cs typeface="Bitstream Vera Sans" pitchFamily="2"/>
              </a:defRPr>
            </a:lvl1pPr>
          </a:lstStyle>
          <a:p>
            <a:pPr lvl="0"/>
            <a:fld id="{AAA1BE04-035B-40E1-9825-522D7E7A5106}" type="slidenum">
              <a:t>‹Nr.›</a:t>
            </a:fld>
            <a:endParaRPr lang="de-DE"/>
          </a:p>
        </p:txBody>
      </p:sp>
    </p:spTree>
    <p:extLst>
      <p:ext uri="{BB962C8B-B14F-4D97-AF65-F5344CB8AC3E}">
        <p14:creationId xmlns:p14="http://schemas.microsoft.com/office/powerpoint/2010/main" val="3305058430"/>
      </p:ext>
    </p:extLst>
  </p:cSld>
  <p:clrMap bg1="lt1" tx1="dk1" bg2="lt2" tx2="dk2" accent1="accent1" accent2="accent2" accent3="accent3" accent4="accent4" accent5="accent5" accent6="accent6" hlink="hlink" folHlink="folHlink"/>
  <p:notesStyle>
    <a:lvl1pPr marL="216000" marR="0" indent="-216000" hangingPunct="0">
      <a:tabLst/>
      <a:defRPr lang="de-DE" sz="2000" b="0" i="0" u="none" strike="noStrike" kern="1200" cap="none">
        <a:ln>
          <a:noFill/>
        </a:ln>
        <a:highlight>
          <a:scrgbClr r="0" g="0" b="0">
            <a:alpha val="0"/>
          </a:scrgbClr>
        </a:highlight>
        <a:latin typeface="Arial" panose="020B0604020202020204" pitchFamily="34" charset="0"/>
        <a:cs typeface="DejaVu Sans"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181240" indent="-181240">
              <a:buFontTx/>
              <a:buChar char="-"/>
            </a:pPr>
            <a:r>
              <a:rPr lang="de-DE" dirty="0" smtClean="0"/>
              <a:t>https://katalog.fid-bbi.de/ ist die zentrale URL</a:t>
            </a:r>
            <a:r>
              <a:rPr lang="de-DE" baseline="0" dirty="0" smtClean="0"/>
              <a:t> für den Fachinformationsdienst Buch-, Bibliotheks- und Informationswissenschaft.</a:t>
            </a:r>
          </a:p>
          <a:p>
            <a:pPr marL="181240" indent="-181240">
              <a:buFontTx/>
              <a:buChar char="-"/>
            </a:pPr>
            <a:endParaRPr lang="de-DE" baseline="0" dirty="0" smtClean="0"/>
          </a:p>
          <a:p>
            <a:pPr marL="181240" indent="-181240">
              <a:buFontTx/>
              <a:buChar char="-"/>
            </a:pPr>
            <a:r>
              <a:rPr lang="de-DE" b="1" i="1" baseline="0" dirty="0" smtClean="0"/>
              <a:t>NB: </a:t>
            </a:r>
            <a:r>
              <a:rPr lang="de-DE" i="1" baseline="0" dirty="0" smtClean="0"/>
              <a:t>Diese Schulung kann auch so verwendet werden, dass die Zuhörer*innen sich parallel die Website anschauen bzw. Recherchen probehalber durchführen. Dies kann hilfreich sein, weil so evtl. Fragestellungen auftauchen, die mittels dieser Präsentation beantwortet werden können.</a:t>
            </a:r>
          </a:p>
          <a:p>
            <a:pPr marL="181240" indent="-181240">
              <a:buFontTx/>
              <a:buChar char="-"/>
            </a:pPr>
            <a:endParaRPr lang="de-DE" i="1" baseline="0" dirty="0" smtClean="0"/>
          </a:p>
          <a:p>
            <a:pPr marL="181240" indent="-181240">
              <a:buFontTx/>
              <a:buChar char="-"/>
            </a:pPr>
            <a:r>
              <a:rPr lang="de-DE" b="1" i="1" baseline="0" dirty="0" smtClean="0"/>
              <a:t>NB: </a:t>
            </a:r>
            <a:r>
              <a:rPr lang="de-DE" i="1" baseline="0" dirty="0" smtClean="0"/>
              <a:t>Es ist auch möglich, Funktionen „live“ beim Vortrag direkt auf der Website durchzuführen. Es wird empfohlen, dass sich Referent*innen vorher für ein Konto registrieren, um alle Funktionalitäten zeigen zu können.</a:t>
            </a:r>
            <a:endParaRPr lang="de-DE" i="1" dirty="0" smtClean="0"/>
          </a:p>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1</a:t>
            </a:fld>
            <a:endParaRPr lang="de-DE"/>
          </a:p>
        </p:txBody>
      </p:sp>
    </p:spTree>
    <p:extLst>
      <p:ext uri="{BB962C8B-B14F-4D97-AF65-F5344CB8AC3E}">
        <p14:creationId xmlns:p14="http://schemas.microsoft.com/office/powerpoint/2010/main" val="3818157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171450" indent="-171450">
              <a:buFont typeface="Symbol" panose="05050102010706020507" pitchFamily="18" charset="2"/>
              <a:buChar char="-"/>
            </a:pPr>
            <a:r>
              <a:rPr lang="de-DE" dirty="0" smtClean="0"/>
              <a:t>Als Heimatbibliothek geben Sie bitte diejenige Bibliothek an, die Sie an Ihrem Wohn- oder Arbeitsort nutzen und bei der Sie idealerweise ebenfalls ein Konto besitzen. Die Heimatbibliothek lässt sich jederzeit ändern. </a:t>
            </a:r>
          </a:p>
          <a:p>
            <a:pPr marL="171450" indent="-171450">
              <a:buFont typeface="Symbol" panose="05050102010706020507" pitchFamily="18" charset="2"/>
              <a:buChar char="-"/>
            </a:pPr>
            <a:endParaRPr lang="de-DE" dirty="0" smtClean="0"/>
          </a:p>
          <a:p>
            <a:pPr marL="171450" indent="-171450">
              <a:buFont typeface="Symbol" panose="05050102010706020507" pitchFamily="18" charset="2"/>
              <a:buChar char="-"/>
            </a:pPr>
            <a:r>
              <a:rPr lang="de-DE" dirty="0" smtClean="0"/>
              <a:t>Bei Büchern und Zeitschriften können wir Ihnen dann gleich bei der Suche anzeigen, ob das Buch bei Ihnen in der Bibliothek vorhanden ist oder ob Sie einen Zeitschriftenartikel sofort elektronisch abrufen können, weil er über Ihre Einrichtung lizenziert ist bzw. eine Zeitschrift in der Printversion in Ihrer Bibliothek verfügbar ist. In der Regel finden Sie dann dort direkt einen Link zum Artikel oder Sie klicken auf den DOI. </a:t>
            </a:r>
          </a:p>
          <a:p>
            <a:pPr marL="171450" indent="-171450">
              <a:buFont typeface="Symbol" panose="05050102010706020507" pitchFamily="18" charset="2"/>
              <a:buChar char="-"/>
            </a:pPr>
            <a:endParaRPr lang="de-DE" dirty="0" smtClean="0"/>
          </a:p>
          <a:p>
            <a:pPr marL="171450" indent="-171450">
              <a:buFont typeface="Symbol" panose="05050102010706020507" pitchFamily="18" charset="2"/>
              <a:buChar char="-"/>
            </a:pPr>
            <a:r>
              <a:rPr lang="de-DE" dirty="0" smtClean="0"/>
              <a:t>Außerdem nutzen wir diese Information, um Ihnen Fachdatenbanken anzuzeigen, die über Ihre Bibliothek für Sie lizenziert sind.</a:t>
            </a:r>
          </a:p>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15</a:t>
            </a:fld>
            <a:endParaRPr lang="de-DE"/>
          </a:p>
        </p:txBody>
      </p:sp>
    </p:spTree>
    <p:extLst>
      <p:ext uri="{BB962C8B-B14F-4D97-AF65-F5344CB8AC3E}">
        <p14:creationId xmlns:p14="http://schemas.microsoft.com/office/powerpoint/2010/main" val="1600677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216000" marR="0" lvl="0" indent="-216000" defTabSz="914400" eaLnBrk="1" fontAlgn="auto" latinLnBrk="0" hangingPunct="0">
              <a:lnSpc>
                <a:spcPct val="100000"/>
              </a:lnSpc>
              <a:spcBef>
                <a:spcPts val="0"/>
              </a:spcBef>
              <a:spcAft>
                <a:spcPts val="0"/>
              </a:spcAft>
              <a:buClrTx/>
              <a:buSzTx/>
              <a:buFontTx/>
              <a:buNone/>
              <a:tabLst/>
              <a:defRPr/>
            </a:pPr>
            <a:r>
              <a:rPr lang="de-DE" dirty="0" smtClean="0"/>
              <a:t>Von der Startseite aus kann man sofort</a:t>
            </a:r>
            <a:r>
              <a:rPr lang="de-DE" baseline="0" dirty="0" smtClean="0"/>
              <a:t> in die Recherche einsteigen. Standardmäßig wird in allen Feldern gesucht. Man kann die Suche mittels der Kategorien einschränken. Für komplexere Suche empfiehlt sich die „Erweiterte Suche“.</a:t>
            </a:r>
          </a:p>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17</a:t>
            </a:fld>
            <a:endParaRPr lang="de-DE"/>
          </a:p>
        </p:txBody>
      </p:sp>
    </p:spTree>
    <p:extLst>
      <p:ext uri="{BB962C8B-B14F-4D97-AF65-F5344CB8AC3E}">
        <p14:creationId xmlns:p14="http://schemas.microsoft.com/office/powerpoint/2010/main" val="265946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171450" indent="-171450">
              <a:buFontTx/>
              <a:buChar char="-"/>
            </a:pPr>
            <a:endParaRPr lang="de-DE" baseline="0"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18</a:t>
            </a:fld>
            <a:endParaRPr lang="de-DE" altLang="de-DE"/>
          </a:p>
        </p:txBody>
      </p:sp>
    </p:spTree>
    <p:extLst>
      <p:ext uri="{BB962C8B-B14F-4D97-AF65-F5344CB8AC3E}">
        <p14:creationId xmlns:p14="http://schemas.microsoft.com/office/powerpoint/2010/main" val="441627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171450" indent="-171450">
              <a:buFontTx/>
              <a:buChar char="-"/>
            </a:pPr>
            <a:endParaRPr lang="de-DE" baseline="0"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19</a:t>
            </a:fld>
            <a:endParaRPr lang="de-DE" altLang="de-DE"/>
          </a:p>
        </p:txBody>
      </p:sp>
    </p:spTree>
    <p:extLst>
      <p:ext uri="{BB962C8B-B14F-4D97-AF65-F5344CB8AC3E}">
        <p14:creationId xmlns:p14="http://schemas.microsoft.com/office/powerpoint/2010/main" val="3335047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181240" indent="-181240">
              <a:buFontTx/>
              <a:buChar char="-"/>
            </a:pPr>
            <a:r>
              <a:rPr lang="de-DE" baseline="0" dirty="0"/>
              <a:t>Sortieren nach Relevanz bedeutet, dass hier nach textstatischer Methode sortiert wird, d.h. wir zeigen den Datensatz mit der größten Übereinstimmung mit dem Suchbegriff ganz oben an</a:t>
            </a:r>
            <a:r>
              <a:rPr lang="de-DE" baseline="0" dirty="0" smtClean="0"/>
              <a:t>.</a:t>
            </a:r>
            <a:endParaRPr lang="de-DE" baseline="0" dirty="0"/>
          </a:p>
          <a:p>
            <a:pPr marL="181240" indent="-181240">
              <a:buFontTx/>
              <a:buChar char="-"/>
            </a:pPr>
            <a:r>
              <a:rPr lang="de-DE" baseline="0" dirty="0"/>
              <a:t>Es werden immer maximal 400 Treffer angezeigt, egal, wie viele Treffer insgesamt gefunden werden. Hier muss man ggf. durch die Facetten die Suche weiter eingrenzen</a:t>
            </a:r>
            <a:r>
              <a:rPr lang="de-DE" baseline="0" dirty="0" smtClean="0"/>
              <a:t>.</a:t>
            </a:r>
            <a:endParaRPr lang="de-DE" baseline="0" dirty="0"/>
          </a:p>
          <a:p>
            <a:pPr marL="181240" indent="-181240">
              <a:buFontTx/>
              <a:buChar char="-"/>
            </a:pPr>
            <a:r>
              <a:rPr lang="de-DE" baseline="0" dirty="0"/>
              <a:t>Mit Klick auf eine Facette (bzw. Eingabe eines Jahres) wird die Suche entsprechend den Eigenschaften der Facette weiter eingegrenzt. Es können beliebig viele Facetten miteinander kombiniert werden, egal aus welcher </a:t>
            </a:r>
            <a:r>
              <a:rPr lang="de-DE" baseline="0" dirty="0" smtClean="0"/>
              <a:t>Kategorie</a:t>
            </a:r>
            <a:endParaRPr lang="de-DE" baseline="0" dirty="0"/>
          </a:p>
          <a:p>
            <a:pPr marL="181240" indent="-181240">
              <a:buFontTx/>
              <a:buChar char="-"/>
            </a:pPr>
            <a:r>
              <a:rPr lang="de-DE" baseline="0" dirty="0"/>
              <a:t>Facetten können auch gezielt mit Klick auf das Minussymbol rechts ausgeschlossen </a:t>
            </a:r>
            <a:r>
              <a:rPr lang="de-DE" baseline="0" dirty="0" smtClean="0"/>
              <a:t>werden</a:t>
            </a:r>
            <a:endParaRPr lang="de-DE" baseline="0" dirty="0"/>
          </a:p>
          <a:p>
            <a:pPr marL="181240" indent="-181240">
              <a:buFontTx/>
              <a:buChar char="-"/>
            </a:pPr>
            <a:r>
              <a:rPr lang="de-DE" baseline="0" dirty="0"/>
              <a:t>Vorsicht: Datensätze enthalten abhängig von der Quelle der Daten manchmal nur sporadische Angaben z. B. über das Fachgebiet bzw. die Sprache. In diesem Fällen lautet der Facettenwert „nicht zugeordnet“. Diese Facette sollte bei Einschränkungen ebenfalls mit ausgewählt werden, um zu verhindern, dass Titel ausgeschlossen werden, die z. B. zwar in deutscher Sprache sind, aber diesen Wert im Datensatz nicht zugeordnet bekommen haben</a:t>
            </a:r>
            <a:endParaRPr lang="de-DE"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20</a:t>
            </a:fld>
            <a:endParaRPr lang="de-DE" altLang="de-DE"/>
          </a:p>
        </p:txBody>
      </p:sp>
    </p:spTree>
    <p:extLst>
      <p:ext uri="{BB962C8B-B14F-4D97-AF65-F5344CB8AC3E}">
        <p14:creationId xmlns:p14="http://schemas.microsoft.com/office/powerpoint/2010/main" val="190520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181240" indent="-181240">
              <a:buFontTx/>
              <a:buChar char="-"/>
            </a:pPr>
            <a:r>
              <a:rPr lang="de-DE" dirty="0" smtClean="0"/>
              <a:t>Der FID BBI </a:t>
            </a:r>
            <a:r>
              <a:rPr lang="de-DE" dirty="0"/>
              <a:t>bezieht seine Daten aus unterschiedlichen Datenquellen, </a:t>
            </a:r>
            <a:r>
              <a:rPr lang="de-DE" dirty="0" smtClean="0"/>
              <a:t>so dass </a:t>
            </a:r>
            <a:r>
              <a:rPr lang="de-DE" dirty="0"/>
              <a:t>manche Titel auch mehrfach im Suchindex vorhanden sind.</a:t>
            </a:r>
          </a:p>
          <a:p>
            <a:pPr marL="181240" indent="-181240">
              <a:buFontTx/>
              <a:buChar char="-"/>
            </a:pPr>
            <a:endParaRPr lang="de-DE" dirty="0"/>
          </a:p>
          <a:p>
            <a:pPr marL="181240" indent="-181240">
              <a:buFontTx/>
              <a:buChar char="-"/>
            </a:pPr>
            <a:r>
              <a:rPr lang="de-DE" dirty="0"/>
              <a:t>Damit die Ergebnisliste übersichtlicher dargestellt wird, werden Titel mit gleichem Namen, Autor und Erscheinungsjahr gruppiert. Das können z. B. auch unterschiedliche Medienformate sein, etwa ein Printbuch und eine parallele Veröffentlichung als E-Book.</a:t>
            </a:r>
          </a:p>
          <a:p>
            <a:pPr marL="181240" indent="-181240">
              <a:buFontTx/>
              <a:buChar char="-"/>
            </a:pPr>
            <a:endParaRPr lang="de-DE" dirty="0"/>
          </a:p>
          <a:p>
            <a:pPr marL="181240" indent="-181240">
              <a:buFontTx/>
              <a:buChar char="-"/>
            </a:pPr>
            <a:r>
              <a:rPr lang="de-DE" dirty="0"/>
              <a:t>Die Gruppierung kann bei Bedarf auch über den Schalter oben rechts über den Facetten ausgeschaltet werden.</a:t>
            </a:r>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21</a:t>
            </a:fld>
            <a:endParaRPr lang="de-DE" altLang="de-DE"/>
          </a:p>
        </p:txBody>
      </p:sp>
    </p:spTree>
    <p:extLst>
      <p:ext uri="{BB962C8B-B14F-4D97-AF65-F5344CB8AC3E}">
        <p14:creationId xmlns:p14="http://schemas.microsoft.com/office/powerpoint/2010/main" val="4131905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181240" indent="-181240">
              <a:buFontTx/>
              <a:buChar char="-"/>
            </a:pPr>
            <a:r>
              <a:rPr lang="de-DE" baseline="0" dirty="0"/>
              <a:t>Die gewählten Filter bleiben auch für weitere Suchen bestehen. Wenn dies nicht gewünscht ist, kann man auf das Trichter-Symbol </a:t>
            </a:r>
            <a:r>
              <a:rPr lang="de-DE" baseline="0" dirty="0" smtClean="0"/>
              <a:t>klicken.</a:t>
            </a:r>
            <a:endParaRPr lang="de-DE" baseline="0"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22</a:t>
            </a:fld>
            <a:endParaRPr lang="de-DE" altLang="de-DE"/>
          </a:p>
        </p:txBody>
      </p:sp>
    </p:spTree>
    <p:extLst>
      <p:ext uri="{BB962C8B-B14F-4D97-AF65-F5344CB8AC3E}">
        <p14:creationId xmlns:p14="http://schemas.microsoft.com/office/powerpoint/2010/main" val="1125688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DE" dirty="0"/>
              <a:t>Wenn man in der Ergebnisliste auf einen Titel klickt,</a:t>
            </a:r>
            <a:r>
              <a:rPr lang="de-DE" baseline="0" dirty="0"/>
              <a:t> informiert d</a:t>
            </a:r>
            <a:r>
              <a:rPr lang="de-DE" dirty="0"/>
              <a:t>ie „</a:t>
            </a:r>
            <a:r>
              <a:rPr lang="de-DE" dirty="0" err="1"/>
              <a:t>Get</a:t>
            </a:r>
            <a:r>
              <a:rPr lang="de-DE" dirty="0"/>
              <a:t> </a:t>
            </a:r>
            <a:r>
              <a:rPr lang="de-DE" dirty="0" err="1"/>
              <a:t>It</a:t>
            </a:r>
            <a:r>
              <a:rPr lang="de-DE" dirty="0"/>
              <a:t>“-Box die </a:t>
            </a:r>
            <a:r>
              <a:rPr lang="de-DE" dirty="0" err="1"/>
              <a:t>Nutzer:innen</a:t>
            </a:r>
            <a:r>
              <a:rPr lang="de-DE" dirty="0"/>
              <a:t> </a:t>
            </a:r>
            <a:r>
              <a:rPr lang="de-DE" baseline="0" dirty="0"/>
              <a:t>über Zugangsmöglichkeiten zu dem jeweiligen Titel. Die Anzeige ist abhängig von dem jeweiligen Titel, der Zugehörigkeit zu einer </a:t>
            </a:r>
            <a:r>
              <a:rPr lang="de-DE" baseline="0" dirty="0" smtClean="0"/>
              <a:t>Nutzer*innengruppe </a:t>
            </a:r>
            <a:r>
              <a:rPr lang="de-DE" baseline="0" dirty="0"/>
              <a:t>und der jeweiligen Heimatbibliothek, d. h. die Anzeige wird für die jeweiligen </a:t>
            </a:r>
            <a:r>
              <a:rPr lang="de-DE" baseline="0" dirty="0" err="1"/>
              <a:t>Nutzer:innen</a:t>
            </a:r>
            <a:r>
              <a:rPr lang="de-DE" baseline="0" dirty="0"/>
              <a:t> stets individualisiert</a:t>
            </a:r>
            <a:r>
              <a:rPr lang="de-DE" baseline="0" dirty="0" smtClean="0"/>
              <a:t>.</a:t>
            </a:r>
          </a:p>
          <a:p>
            <a:pPr marL="342900" indent="-342900">
              <a:buFont typeface="Arial" panose="020B0604020202020204" pitchFamily="34" charset="0"/>
              <a:buChar char="•"/>
            </a:pPr>
            <a:r>
              <a:rPr lang="de-DE" sz="2000" dirty="0" smtClean="0"/>
              <a:t>Der Button „In Ihrer Bibliothek vorhanden“ wird angezeigt, wenn sich das gesuchte Buch im Bestand Ihrer Heimatbibliothek befindet. Mit einem Klick können Sie direkt in den Verbundkatalog Ihrer Bibliothek wechseln, um weitere Informationen zu erhalten </a:t>
            </a:r>
          </a:p>
          <a:p>
            <a:pPr marL="342900" marR="0" lvl="0" indent="-342900" defTabSz="914400" eaLnBrk="1" fontAlgn="auto" latinLnBrk="0" hangingPunct="0">
              <a:lnSpc>
                <a:spcPct val="100000"/>
              </a:lnSpc>
              <a:spcBef>
                <a:spcPts val="0"/>
              </a:spcBef>
              <a:spcAft>
                <a:spcPts val="0"/>
              </a:spcAft>
              <a:buClrTx/>
              <a:buSzTx/>
              <a:buFont typeface="Arial" panose="020B0604020202020204" pitchFamily="34" charset="0"/>
              <a:buChar char="•"/>
              <a:tabLst/>
              <a:defRPr/>
            </a:pPr>
            <a:r>
              <a:rPr lang="de-DE" sz="2000" dirty="0" smtClean="0"/>
              <a:t>Neben elektronischen Lizenzen werden auch vorhandene Print-Bestände bei Ihrer Bibliothek abgefragt und angezeigt</a:t>
            </a:r>
          </a:p>
          <a:p>
            <a:pPr marL="342900" indent="-342900">
              <a:buFont typeface="Arial" panose="020B0604020202020204" pitchFamily="34" charset="0"/>
              <a:buChar char="•"/>
            </a:pPr>
            <a:endParaRPr lang="de-DE" sz="2000" dirty="0" smtClean="0"/>
          </a:p>
          <a:p>
            <a:pPr marL="171450" indent="-171450">
              <a:buFont typeface="Symbol" panose="05050102010706020507" pitchFamily="18" charset="2"/>
              <a:buChar char="-"/>
            </a:pPr>
            <a:endParaRPr lang="de-DE" baseline="0" dirty="0"/>
          </a:p>
          <a:p>
            <a:pPr marL="0" indent="0">
              <a:buFont typeface="Symbol" panose="05050102010706020507" pitchFamily="18" charset="2"/>
              <a:buNone/>
            </a:pPr>
            <a:endParaRPr lang="de-DE" baseline="0"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28</a:t>
            </a:fld>
            <a:endParaRPr lang="de-DE" altLang="de-DE"/>
          </a:p>
        </p:txBody>
      </p:sp>
    </p:spTree>
    <p:extLst>
      <p:ext uri="{BB962C8B-B14F-4D97-AF65-F5344CB8AC3E}">
        <p14:creationId xmlns:p14="http://schemas.microsoft.com/office/powerpoint/2010/main" val="1699747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171450" indent="-171450">
              <a:buFont typeface="Symbol" panose="05050102010706020507" pitchFamily="18" charset="2"/>
              <a:buChar char="-"/>
            </a:pPr>
            <a:r>
              <a:rPr lang="de-DE" i="0" dirty="0" smtClean="0"/>
              <a:t>Bei jedem</a:t>
            </a:r>
            <a:r>
              <a:rPr lang="de-DE" i="0" baseline="0" dirty="0" smtClean="0"/>
              <a:t> Titel zeigen wir zuerst</a:t>
            </a:r>
            <a:r>
              <a:rPr lang="de-DE" i="0" dirty="0" smtClean="0"/>
              <a:t> </a:t>
            </a:r>
            <a:r>
              <a:rPr lang="de-DE" i="0" dirty="0"/>
              <a:t>die wichtigsten Informationen </a:t>
            </a:r>
            <a:r>
              <a:rPr lang="de-DE" i="0" dirty="0" smtClean="0"/>
              <a:t>an (Titel, Person</a:t>
            </a:r>
            <a:r>
              <a:rPr lang="de-DE" i="0" dirty="0"/>
              <a:t>, Ort, Jahr, Medientyp). Weitere Informationen finden sich </a:t>
            </a:r>
            <a:r>
              <a:rPr lang="de-DE" i="0" dirty="0" smtClean="0"/>
              <a:t>unterhalb der</a:t>
            </a:r>
            <a:r>
              <a:rPr lang="de-DE" i="0" baseline="0" dirty="0" smtClean="0"/>
              <a:t> Verfügbarkeitsanzeige. </a:t>
            </a:r>
            <a:endParaRPr lang="de-DE" b="0" i="0" dirty="0"/>
          </a:p>
          <a:p>
            <a:pPr marL="171450" indent="-171450">
              <a:buFont typeface="Symbol" panose="05050102010706020507" pitchFamily="18" charset="2"/>
              <a:buChar char="-"/>
            </a:pPr>
            <a:endParaRPr lang="de-DE" b="0" i="0" dirty="0"/>
          </a:p>
          <a:p>
            <a:pPr marL="171450" marR="0" lvl="0" indent="-171450" defTabSz="914400" eaLnBrk="1" fontAlgn="auto" latinLnBrk="0" hangingPunct="0">
              <a:lnSpc>
                <a:spcPct val="100000"/>
              </a:lnSpc>
              <a:spcBef>
                <a:spcPts val="0"/>
              </a:spcBef>
              <a:spcAft>
                <a:spcPts val="0"/>
              </a:spcAft>
              <a:buClrTx/>
              <a:buSzTx/>
              <a:buFont typeface="Symbol" panose="05050102010706020507" pitchFamily="18" charset="2"/>
              <a:buChar char="-"/>
              <a:tabLst/>
              <a:defRPr/>
            </a:pPr>
            <a:r>
              <a:rPr lang="de-DE" i="0" dirty="0" smtClean="0"/>
              <a:t>Außerdem zeigen wir bei den meisten Titeln zusätzlich bis zu zehn Bibliotheken in der geografischen Nähe an, in denen das gesuchte Medium vorhanden ist. Diese Daten stammen aus dem </a:t>
            </a:r>
            <a:r>
              <a:rPr lang="de-DE" i="0" dirty="0" err="1" smtClean="0"/>
              <a:t>WorldCat</a:t>
            </a:r>
            <a:r>
              <a:rPr lang="de-DE" i="0" dirty="0" smtClean="0"/>
              <a:t>, d.</a:t>
            </a:r>
            <a:r>
              <a:rPr lang="de-DE" i="0" baseline="0" dirty="0" smtClean="0"/>
              <a:t> h. hier werden nur Bibliotheken angezeigt, die beim </a:t>
            </a:r>
            <a:r>
              <a:rPr lang="de-DE" i="0" baseline="0" dirty="0" err="1" smtClean="0"/>
              <a:t>WorldCat</a:t>
            </a:r>
            <a:r>
              <a:rPr lang="de-DE" i="0" baseline="0" dirty="0" smtClean="0"/>
              <a:t> Daten hinterlegen. Diese Informationen finden sich im Reiter </a:t>
            </a:r>
            <a:r>
              <a:rPr lang="de-DE" b="1" i="0" baseline="0" dirty="0" smtClean="0"/>
              <a:t>„Weitere Standorte“</a:t>
            </a:r>
            <a:r>
              <a:rPr lang="de-DE" b="0" i="0" baseline="0" dirty="0" smtClean="0"/>
              <a:t>.</a:t>
            </a:r>
          </a:p>
          <a:p>
            <a:pPr marL="171450" marR="0" lvl="0" indent="-171450" defTabSz="914400" eaLnBrk="1" fontAlgn="auto" latinLnBrk="0" hangingPunct="0">
              <a:lnSpc>
                <a:spcPct val="100000"/>
              </a:lnSpc>
              <a:spcBef>
                <a:spcPts val="0"/>
              </a:spcBef>
              <a:spcAft>
                <a:spcPts val="0"/>
              </a:spcAft>
              <a:buClrTx/>
              <a:buSzTx/>
              <a:buFont typeface="Symbol" panose="05050102010706020507" pitchFamily="18" charset="2"/>
              <a:buChar char="-"/>
              <a:tabLst/>
              <a:defRPr/>
            </a:pPr>
            <a:endParaRPr lang="de-DE" b="1" i="0" baseline="0" dirty="0" smtClean="0"/>
          </a:p>
          <a:p>
            <a:pPr marL="171450" indent="-171450">
              <a:buFont typeface="Symbol" panose="05050102010706020507" pitchFamily="18" charset="2"/>
              <a:buChar char="-"/>
            </a:pPr>
            <a:r>
              <a:rPr lang="de-DE" b="0" i="0" dirty="0" smtClean="0"/>
              <a:t>Der Reiter „</a:t>
            </a:r>
            <a:r>
              <a:rPr lang="de-DE" b="0" i="0" dirty="0" err="1" smtClean="0"/>
              <a:t>Internsicht</a:t>
            </a:r>
            <a:r>
              <a:rPr lang="de-DE" b="0" i="0" dirty="0"/>
              <a:t>“ zeigt alle Rohdaten des Records (z. B. auch die MARC-Daten)</a:t>
            </a:r>
            <a:r>
              <a:rPr lang="de-DE" b="0" i="0" baseline="0" dirty="0"/>
              <a:t> </a:t>
            </a:r>
            <a:r>
              <a:rPr lang="de-DE" b="0" i="0" dirty="0" smtClean="0"/>
              <a:t>an</a:t>
            </a:r>
            <a:endParaRPr lang="de-DE" i="0" dirty="0"/>
          </a:p>
          <a:p>
            <a:pPr marL="0" indent="0">
              <a:buFont typeface="Symbol" panose="05050102010706020507" pitchFamily="18" charset="2"/>
              <a:buNone/>
            </a:pPr>
            <a:endParaRPr lang="de-DE" i="0" dirty="0"/>
          </a:p>
          <a:p>
            <a:pPr marL="171450" indent="-171450">
              <a:buFont typeface="Symbol" panose="05050102010706020507" pitchFamily="18" charset="2"/>
              <a:buChar char="-"/>
            </a:pPr>
            <a:r>
              <a:rPr lang="de-DE" i="0" dirty="0"/>
              <a:t>Wenn zu einem Katalogdatensatz zusätzliche digitale Informationen vorliegen (z. B. Inhaltsverzeichnis, Inhaltsbeschreibung oder eine Leseprobe),</a:t>
            </a:r>
            <a:r>
              <a:rPr lang="de-DE" i="0" baseline="0" dirty="0"/>
              <a:t> </a:t>
            </a:r>
            <a:r>
              <a:rPr lang="de-DE" i="0" dirty="0"/>
              <a:t>so wird zusätzlich ein Link </a:t>
            </a:r>
            <a:r>
              <a:rPr lang="de-DE" i="0" dirty="0" smtClean="0"/>
              <a:t>in der Verfügbarkeitsanzeige</a:t>
            </a:r>
            <a:r>
              <a:rPr lang="de-DE" i="0" baseline="0" dirty="0" smtClean="0"/>
              <a:t> </a:t>
            </a:r>
            <a:r>
              <a:rPr lang="de-DE" i="0" dirty="0" smtClean="0"/>
              <a:t>angezeigt.</a:t>
            </a:r>
            <a:endParaRPr lang="de-DE" i="0"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29</a:t>
            </a:fld>
            <a:endParaRPr lang="de-DE" altLang="de-DE"/>
          </a:p>
        </p:txBody>
      </p:sp>
    </p:spTree>
    <p:extLst>
      <p:ext uri="{BB962C8B-B14F-4D97-AF65-F5344CB8AC3E}">
        <p14:creationId xmlns:p14="http://schemas.microsoft.com/office/powerpoint/2010/main" val="527579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30</a:t>
            </a:fld>
            <a:endParaRPr lang="de-DE"/>
          </a:p>
        </p:txBody>
      </p:sp>
    </p:spTree>
    <p:extLst>
      <p:ext uri="{BB962C8B-B14F-4D97-AF65-F5344CB8AC3E}">
        <p14:creationId xmlns:p14="http://schemas.microsoft.com/office/powerpoint/2010/main" val="427173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2</a:t>
            </a:fld>
            <a:endParaRPr lang="de-DE"/>
          </a:p>
        </p:txBody>
      </p:sp>
    </p:spTree>
    <p:extLst>
      <p:ext uri="{BB962C8B-B14F-4D97-AF65-F5344CB8AC3E}">
        <p14:creationId xmlns:p14="http://schemas.microsoft.com/office/powerpoint/2010/main" val="3522253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171450" indent="-171450">
              <a:buFont typeface="Symbol" panose="05050102010706020507" pitchFamily="18" charset="2"/>
              <a:buChar char="-"/>
            </a:pPr>
            <a:r>
              <a:rPr lang="de-DE" dirty="0"/>
              <a:t>Diese Titel können </a:t>
            </a:r>
            <a:r>
              <a:rPr lang="de-DE" dirty="0" err="1"/>
              <a:t>Nutzer:innen</a:t>
            </a:r>
            <a:r>
              <a:rPr lang="de-DE" dirty="0"/>
              <a:t> kostenfrei zur Leihe bestellen. </a:t>
            </a:r>
          </a:p>
          <a:p>
            <a:pPr marL="171450" indent="-171450">
              <a:buFont typeface="Symbol" panose="05050102010706020507" pitchFamily="18" charset="2"/>
              <a:buChar char="-"/>
            </a:pPr>
            <a:endParaRPr lang="de-DE" dirty="0"/>
          </a:p>
          <a:p>
            <a:pPr marL="171450" indent="-171450">
              <a:buFont typeface="Symbol" panose="05050102010706020507" pitchFamily="18" charset="2"/>
              <a:buChar char="-"/>
            </a:pPr>
            <a:r>
              <a:rPr lang="de-DE" b="0" baseline="0" dirty="0" smtClean="0"/>
              <a:t>Dazu </a:t>
            </a:r>
            <a:r>
              <a:rPr lang="de-DE" b="0" baseline="0" dirty="0"/>
              <a:t>müssen </a:t>
            </a:r>
            <a:r>
              <a:rPr lang="de-DE" b="0" baseline="0" dirty="0" err="1"/>
              <a:t>Nutzer:innen</a:t>
            </a:r>
            <a:r>
              <a:rPr lang="de-DE" b="0" baseline="0" dirty="0"/>
              <a:t> auf </a:t>
            </a:r>
            <a:r>
              <a:rPr lang="de-DE" b="0" baseline="0" dirty="0" smtClean="0"/>
              <a:t>den </a:t>
            </a:r>
            <a:r>
              <a:rPr lang="de-DE" b="0" baseline="0" dirty="0"/>
              <a:t>Button </a:t>
            </a:r>
            <a:r>
              <a:rPr lang="de-DE" b="0" baseline="0" dirty="0" smtClean="0"/>
              <a:t>„Kostenlos bestellen“ klicken</a:t>
            </a:r>
            <a:r>
              <a:rPr lang="de-DE" b="0" baseline="0" dirty="0"/>
              <a:t>. </a:t>
            </a:r>
            <a:r>
              <a:rPr lang="de-DE" dirty="0"/>
              <a:t>Das Buch wird </a:t>
            </a:r>
            <a:r>
              <a:rPr lang="de-DE" dirty="0" smtClean="0"/>
              <a:t>an </a:t>
            </a:r>
            <a:r>
              <a:rPr lang="de-DE" dirty="0"/>
              <a:t>die im Konto hinterlegte Lieferadresse </a:t>
            </a:r>
            <a:r>
              <a:rPr lang="de-DE" dirty="0" smtClean="0"/>
              <a:t>versandt</a:t>
            </a:r>
            <a:r>
              <a:rPr lang="de-DE" baseline="0" dirty="0" smtClean="0"/>
              <a:t>.</a:t>
            </a:r>
            <a:r>
              <a:rPr lang="de-DE" dirty="0" smtClean="0"/>
              <a:t> </a:t>
            </a:r>
            <a:r>
              <a:rPr lang="de-DE" dirty="0"/>
              <a:t>D. h., das Buch wird nicht über den Leihverkehr bereitgestellt und die </a:t>
            </a:r>
            <a:r>
              <a:rPr lang="de-DE" dirty="0" err="1"/>
              <a:t>Nutzer:innen</a:t>
            </a:r>
            <a:r>
              <a:rPr lang="de-DE" dirty="0"/>
              <a:t> müssen auch nicht in ihrer eigenen Bibliothek das Buch abholen.</a:t>
            </a:r>
          </a:p>
          <a:p>
            <a:pPr marL="171450" indent="-171450">
              <a:buFont typeface="Symbol" panose="05050102010706020507" pitchFamily="18" charset="2"/>
              <a:buChar char="-"/>
            </a:pPr>
            <a:endParaRPr lang="de-DE" dirty="0"/>
          </a:p>
          <a:p>
            <a:pPr marL="171450" indent="-171450">
              <a:buFont typeface="Symbol" panose="05050102010706020507" pitchFamily="18" charset="2"/>
              <a:buChar char="-"/>
            </a:pPr>
            <a:r>
              <a:rPr lang="de-DE" dirty="0"/>
              <a:t>Wir bemühen uns um eine schnelle Lieferung. Wenn ein Titel nicht auf Lager ist und erst beim Verlag oder im Ausland beschafft werden muss, kann sich die Zustellung verzögern.</a:t>
            </a:r>
          </a:p>
          <a:p>
            <a:pPr marL="171450" indent="-171450">
              <a:buFont typeface="Symbol" panose="05050102010706020507" pitchFamily="18" charset="2"/>
              <a:buChar char="-"/>
            </a:pPr>
            <a:endParaRPr lang="de-DE" dirty="0"/>
          </a:p>
          <a:p>
            <a:pPr marL="171450" indent="-171450">
              <a:buFont typeface="Symbol" panose="05050102010706020507" pitchFamily="18" charset="2"/>
              <a:buChar char="-"/>
            </a:pPr>
            <a:r>
              <a:rPr lang="de-DE" dirty="0"/>
              <a:t>Das Buch kann wie bei einer Fernleihe für 30 Tage genutzt werden. Anschließend müssen die </a:t>
            </a:r>
            <a:r>
              <a:rPr lang="de-DE" dirty="0" smtClean="0"/>
              <a:t>Nutzer*innen </a:t>
            </a:r>
            <a:r>
              <a:rPr lang="de-DE" dirty="0"/>
              <a:t>das Buch auf ihre Kosten direkt an die UB Leipzig zurücksenden. Die </a:t>
            </a:r>
            <a:r>
              <a:rPr lang="de-DE" dirty="0" smtClean="0"/>
              <a:t>Nutzer*innen </a:t>
            </a:r>
            <a:r>
              <a:rPr lang="de-DE" dirty="0"/>
              <a:t>erhalten bei der Bestellung und bei der Lieferung hierzu genaue Informationen. Eine Verlängerung ist in der Regel nicht möglich.</a:t>
            </a:r>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31</a:t>
            </a:fld>
            <a:endParaRPr lang="de-DE" altLang="de-DE"/>
          </a:p>
        </p:txBody>
      </p:sp>
    </p:spTree>
    <p:extLst>
      <p:ext uri="{BB962C8B-B14F-4D97-AF65-F5344CB8AC3E}">
        <p14:creationId xmlns:p14="http://schemas.microsoft.com/office/powerpoint/2010/main" val="178570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54063"/>
            <a:ext cx="6616700" cy="3722687"/>
          </a:xfrm>
        </p:spPr>
      </p:sp>
      <p:sp>
        <p:nvSpPr>
          <p:cNvPr id="3" name="Notizenplatzhalter 2"/>
          <p:cNvSpPr>
            <a:spLocks noGrp="1"/>
          </p:cNvSpPr>
          <p:nvPr>
            <p:ph type="body" idx="1"/>
          </p:nvPr>
        </p:nvSpPr>
        <p:spPr/>
        <p:txBody>
          <a:bodyPr/>
          <a:lstStyle/>
          <a:p>
            <a:pPr marL="197942" indent="-197942" defTabSz="837956">
              <a:defRPr/>
            </a:pPr>
            <a:endParaRPr lang="de-DE" sz="1800" dirty="0" smtClean="0"/>
          </a:p>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32</a:t>
            </a:fld>
            <a:endParaRPr lang="de-DE"/>
          </a:p>
        </p:txBody>
      </p:sp>
    </p:spTree>
    <p:extLst>
      <p:ext uri="{BB962C8B-B14F-4D97-AF65-F5344CB8AC3E}">
        <p14:creationId xmlns:p14="http://schemas.microsoft.com/office/powerpoint/2010/main" val="2760000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171450" indent="-171450">
              <a:buFont typeface="Symbol" panose="05050102010706020507" pitchFamily="18" charset="2"/>
              <a:buChar char="-"/>
            </a:pPr>
            <a:r>
              <a:rPr lang="de-DE" dirty="0"/>
              <a:t>Über den Link </a:t>
            </a:r>
            <a:r>
              <a:rPr lang="de-DE" b="1" dirty="0"/>
              <a:t>„Datenbanken“ </a:t>
            </a:r>
            <a:r>
              <a:rPr lang="de-DE" dirty="0"/>
              <a:t>auf der Startseite </a:t>
            </a:r>
            <a:r>
              <a:rPr lang="de-DE" dirty="0" smtClean="0"/>
              <a:t>gelangt</a:t>
            </a:r>
            <a:r>
              <a:rPr lang="de-DE" baseline="0" dirty="0" smtClean="0"/>
              <a:t> </a:t>
            </a:r>
            <a:r>
              <a:rPr lang="de-DE" baseline="0" dirty="0"/>
              <a:t>man zu</a:t>
            </a:r>
            <a:r>
              <a:rPr lang="de-DE" dirty="0"/>
              <a:t> einer Liste von fachspezifischen Datenbanken für die </a:t>
            </a:r>
            <a:r>
              <a:rPr lang="de-DE" dirty="0" smtClean="0"/>
              <a:t>Buch-, Bibliotheks-</a:t>
            </a:r>
            <a:r>
              <a:rPr lang="de-DE" baseline="0" dirty="0" smtClean="0"/>
              <a:t> und Informationswissenschaft</a:t>
            </a:r>
            <a:endParaRPr lang="de-DE" dirty="0"/>
          </a:p>
          <a:p>
            <a:pPr marL="171450" indent="-171450">
              <a:buFont typeface="Symbol" panose="05050102010706020507" pitchFamily="18" charset="2"/>
              <a:buChar char="-"/>
            </a:pPr>
            <a:endParaRPr lang="de-DE" dirty="0"/>
          </a:p>
          <a:p>
            <a:pPr marL="171450" indent="-171450">
              <a:buFont typeface="Symbol" panose="05050102010706020507" pitchFamily="18" charset="2"/>
              <a:buChar char="-"/>
            </a:pPr>
            <a:r>
              <a:rPr lang="de-DE" dirty="0"/>
              <a:t>Ohne eingeloggt zu sein, sehen </a:t>
            </a:r>
            <a:r>
              <a:rPr lang="de-DE" dirty="0" err="1"/>
              <a:t>Nutzer:innen</a:t>
            </a:r>
            <a:r>
              <a:rPr lang="de-DE" dirty="0"/>
              <a:t> immer alle frei verfügbaren Datenbanken. Mit einem Klick auf eine Datenbank werden weitere Informationen und der direkte Zugangslink zur Datenbank angezeigt.</a:t>
            </a:r>
          </a:p>
          <a:p>
            <a:pPr marL="171450" indent="-171450">
              <a:buFont typeface="Symbol" panose="05050102010706020507" pitchFamily="18" charset="2"/>
              <a:buChar char="-"/>
            </a:pPr>
            <a:endParaRPr lang="de-DE" dirty="0"/>
          </a:p>
          <a:p>
            <a:pPr marL="171450" indent="-171450">
              <a:buFont typeface="Symbol" panose="05050102010706020507" pitchFamily="18" charset="2"/>
              <a:buChar char="-"/>
            </a:pPr>
            <a:r>
              <a:rPr lang="de-DE" dirty="0"/>
              <a:t>Wenn </a:t>
            </a:r>
            <a:r>
              <a:rPr lang="de-DE" dirty="0" err="1"/>
              <a:t>Nutzer:innen</a:t>
            </a:r>
            <a:r>
              <a:rPr lang="de-DE" dirty="0"/>
              <a:t> eingeloggt sind, dann zeigen wir alle weiteren Datenbanken aus </a:t>
            </a:r>
            <a:r>
              <a:rPr lang="de-DE" dirty="0" smtClean="0"/>
              <a:t>dem Datenbank-Infosystem </a:t>
            </a:r>
            <a:r>
              <a:rPr lang="de-DE" dirty="0"/>
              <a:t>an, die von der Bibliothek der </a:t>
            </a:r>
            <a:r>
              <a:rPr lang="de-DE" dirty="0" smtClean="0"/>
              <a:t>Nutze*innen </a:t>
            </a:r>
            <a:r>
              <a:rPr lang="de-DE" dirty="0"/>
              <a:t>lizenziert worden sind. Diese können dann – sofern man sich im jeweiligen Universitätsnetz befindet oder über einen VPN-Zugang verfügt – ebenfalls über </a:t>
            </a:r>
            <a:r>
              <a:rPr lang="de-DE" i="0" dirty="0" smtClean="0"/>
              <a:t>den FID BBI</a:t>
            </a:r>
            <a:r>
              <a:rPr lang="de-DE" dirty="0" smtClean="0"/>
              <a:t> </a:t>
            </a:r>
            <a:r>
              <a:rPr lang="de-DE" dirty="0"/>
              <a:t>nutzen.</a:t>
            </a:r>
          </a:p>
          <a:p>
            <a:endParaRPr lang="de-DE"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34</a:t>
            </a:fld>
            <a:endParaRPr lang="de-DE" altLang="de-DE"/>
          </a:p>
        </p:txBody>
      </p:sp>
    </p:spTree>
    <p:extLst>
      <p:ext uri="{BB962C8B-B14F-4D97-AF65-F5344CB8AC3E}">
        <p14:creationId xmlns:p14="http://schemas.microsoft.com/office/powerpoint/2010/main" val="216284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37</a:t>
            </a:fld>
            <a:endParaRPr lang="de-DE"/>
          </a:p>
        </p:txBody>
      </p:sp>
    </p:spTree>
    <p:extLst>
      <p:ext uri="{BB962C8B-B14F-4D97-AF65-F5344CB8AC3E}">
        <p14:creationId xmlns:p14="http://schemas.microsoft.com/office/powerpoint/2010/main" val="1391721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40</a:t>
            </a:fld>
            <a:endParaRPr lang="de-DE"/>
          </a:p>
        </p:txBody>
      </p:sp>
    </p:spTree>
    <p:extLst>
      <p:ext uri="{BB962C8B-B14F-4D97-AF65-F5344CB8AC3E}">
        <p14:creationId xmlns:p14="http://schemas.microsoft.com/office/powerpoint/2010/main" val="2223494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41</a:t>
            </a:fld>
            <a:endParaRPr lang="de-DE"/>
          </a:p>
        </p:txBody>
      </p:sp>
    </p:spTree>
    <p:extLst>
      <p:ext uri="{BB962C8B-B14F-4D97-AF65-F5344CB8AC3E}">
        <p14:creationId xmlns:p14="http://schemas.microsoft.com/office/powerpoint/2010/main" val="521946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42</a:t>
            </a:fld>
            <a:endParaRPr lang="de-DE"/>
          </a:p>
        </p:txBody>
      </p:sp>
    </p:spTree>
    <p:extLst>
      <p:ext uri="{BB962C8B-B14F-4D97-AF65-F5344CB8AC3E}">
        <p14:creationId xmlns:p14="http://schemas.microsoft.com/office/powerpoint/2010/main" val="1199831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171450" indent="-171450">
              <a:buFont typeface="Symbol" panose="05050102010706020507" pitchFamily="18" charset="2"/>
              <a:buChar char="-"/>
            </a:pPr>
            <a:r>
              <a:rPr lang="de-DE" i="0" dirty="0">
                <a:effectLst/>
              </a:rPr>
              <a:t>Wir sind </a:t>
            </a:r>
            <a:r>
              <a:rPr lang="de-DE" i="0" dirty="0" smtClean="0">
                <a:effectLst/>
              </a:rPr>
              <a:t>ständig </a:t>
            </a:r>
            <a:r>
              <a:rPr lang="de-DE" i="0" dirty="0">
                <a:effectLst/>
              </a:rPr>
              <a:t>dabei, neue Datenquellen zu erschließen und den Katalog zu erweitern. Dennoch ist es möglich, dass bestimmte Zeitschriften oder Büchern nicht </a:t>
            </a:r>
            <a:r>
              <a:rPr lang="de-DE" i="0" dirty="0" smtClean="0">
                <a:effectLst/>
              </a:rPr>
              <a:t>im FID BBI verzeichnet </a:t>
            </a:r>
            <a:r>
              <a:rPr lang="de-DE" i="0" dirty="0">
                <a:effectLst/>
              </a:rPr>
              <a:t>sind. Dies kann mehrere Ursachen haben.</a:t>
            </a:r>
          </a:p>
          <a:p>
            <a:pPr marL="171450" indent="-171450">
              <a:buFont typeface="Symbol" panose="05050102010706020507" pitchFamily="18" charset="2"/>
              <a:buChar char="-"/>
            </a:pPr>
            <a:endParaRPr lang="de-DE" i="0" dirty="0">
              <a:effectLst/>
            </a:endParaRPr>
          </a:p>
          <a:p>
            <a:pPr marL="171450" indent="-171450">
              <a:buFont typeface="Symbol" panose="05050102010706020507" pitchFamily="18" charset="2"/>
              <a:buChar char="-"/>
            </a:pPr>
            <a:r>
              <a:rPr lang="de-DE" i="0" dirty="0">
                <a:effectLst/>
              </a:rPr>
              <a:t>Wenn Sie ein bestimmtes Buch oder eine bestimmte Zeitschrift im Katalog </a:t>
            </a:r>
            <a:r>
              <a:rPr lang="de-DE" i="0" dirty="0" smtClean="0">
                <a:effectLst/>
              </a:rPr>
              <a:t>des FID BBI vermissen</a:t>
            </a:r>
            <a:r>
              <a:rPr lang="de-DE" i="0" dirty="0">
                <a:effectLst/>
              </a:rPr>
              <a:t>, informieren Sie uns über das Kontaktformular. Wir gehen Ihren Vorschlägen und Hinweisen gerne nach und helfen damit der gesamten Fachcommunity.</a:t>
            </a:r>
          </a:p>
          <a:p>
            <a:endParaRPr lang="de-DE" i="0"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43</a:t>
            </a:fld>
            <a:endParaRPr lang="de-DE" altLang="de-DE"/>
          </a:p>
        </p:txBody>
      </p:sp>
    </p:spTree>
    <p:extLst>
      <p:ext uri="{BB962C8B-B14F-4D97-AF65-F5344CB8AC3E}">
        <p14:creationId xmlns:p14="http://schemas.microsoft.com/office/powerpoint/2010/main" val="2601648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44</a:t>
            </a:fld>
            <a:endParaRPr lang="de-DE" altLang="de-DE"/>
          </a:p>
        </p:txBody>
      </p:sp>
    </p:spTree>
    <p:extLst>
      <p:ext uri="{BB962C8B-B14F-4D97-AF65-F5344CB8AC3E}">
        <p14:creationId xmlns:p14="http://schemas.microsoft.com/office/powerpoint/2010/main" val="336842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45</a:t>
            </a:fld>
            <a:endParaRPr lang="de-DE"/>
          </a:p>
        </p:txBody>
      </p:sp>
    </p:spTree>
    <p:extLst>
      <p:ext uri="{BB962C8B-B14F-4D97-AF65-F5344CB8AC3E}">
        <p14:creationId xmlns:p14="http://schemas.microsoft.com/office/powerpoint/2010/main" val="114943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3</a:t>
            </a:fld>
            <a:endParaRPr lang="de-DE"/>
          </a:p>
        </p:txBody>
      </p:sp>
    </p:spTree>
    <p:extLst>
      <p:ext uri="{BB962C8B-B14F-4D97-AF65-F5344CB8AC3E}">
        <p14:creationId xmlns:p14="http://schemas.microsoft.com/office/powerpoint/2010/main" val="3148198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46</a:t>
            </a:fld>
            <a:endParaRPr lang="de-DE" altLang="de-DE"/>
          </a:p>
        </p:txBody>
      </p:sp>
    </p:spTree>
    <p:extLst>
      <p:ext uri="{BB962C8B-B14F-4D97-AF65-F5344CB8AC3E}">
        <p14:creationId xmlns:p14="http://schemas.microsoft.com/office/powerpoint/2010/main" val="50156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a:spcBef>
                <a:spcPts val="800"/>
              </a:spcBef>
            </a:pPr>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4</a:t>
            </a:fld>
            <a:endParaRPr lang="de-DE"/>
          </a:p>
        </p:txBody>
      </p:sp>
    </p:spTree>
    <p:extLst>
      <p:ext uri="{BB962C8B-B14F-4D97-AF65-F5344CB8AC3E}">
        <p14:creationId xmlns:p14="http://schemas.microsoft.com/office/powerpoint/2010/main" val="264804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a:spcBef>
                <a:spcPts val="800"/>
              </a:spcBef>
            </a:pPr>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5</a:t>
            </a:fld>
            <a:endParaRPr lang="de-DE"/>
          </a:p>
        </p:txBody>
      </p:sp>
    </p:spTree>
    <p:extLst>
      <p:ext uri="{BB962C8B-B14F-4D97-AF65-F5344CB8AC3E}">
        <p14:creationId xmlns:p14="http://schemas.microsoft.com/office/powerpoint/2010/main" val="3640483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6</a:t>
            </a:fld>
            <a:endParaRPr lang="de-DE"/>
          </a:p>
        </p:txBody>
      </p:sp>
    </p:spTree>
    <p:extLst>
      <p:ext uri="{BB962C8B-B14F-4D97-AF65-F5344CB8AC3E}">
        <p14:creationId xmlns:p14="http://schemas.microsoft.com/office/powerpoint/2010/main" val="874437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216000" marR="0" lvl="0" indent="-216000" defTabSz="914400" eaLnBrk="1" fontAlgn="auto" latinLnBrk="0" hangingPunct="0">
              <a:lnSpc>
                <a:spcPct val="100000"/>
              </a:lnSpc>
              <a:spcBef>
                <a:spcPts val="0"/>
              </a:spcBef>
              <a:spcAft>
                <a:spcPts val="0"/>
              </a:spcAft>
              <a:buClrTx/>
              <a:buSzTx/>
              <a:buFontTx/>
              <a:buNone/>
              <a:tabLst/>
              <a:defRPr/>
            </a:pPr>
            <a:r>
              <a:rPr lang="de-DE" b="0" i="1" dirty="0" smtClean="0"/>
              <a:t>NB: Open-Access Publikationen werden im Portal als</a:t>
            </a:r>
            <a:r>
              <a:rPr lang="de-DE" b="0" i="1" baseline="0" dirty="0" smtClean="0"/>
              <a:t> solche erkennbar und können über die Facette „Zugang“ gefiltert werden. </a:t>
            </a:r>
            <a:r>
              <a:rPr lang="de-DE" b="0" i="1" dirty="0" smtClean="0"/>
              <a:t>Die</a:t>
            </a:r>
            <a:r>
              <a:rPr lang="de-DE" b="0" i="1" baseline="0" dirty="0" smtClean="0"/>
              <a:t> Anzeige des Hinweises und der Facette ist von den Anbieterangaben der Datenquelle abhängig. </a:t>
            </a:r>
            <a:r>
              <a:rPr lang="de-DE" b="0" i="1" dirty="0" smtClean="0"/>
              <a:t>Viele elektronische Dokumente</a:t>
            </a:r>
            <a:r>
              <a:rPr lang="de-DE" b="0" i="1" baseline="0" dirty="0" smtClean="0"/>
              <a:t> sind trotzdem frei zugänglich, obwohl sie nicht mit dem Hinweis gekennzeichnet sind. Dies ist immer dann der Fall, wenn Anbieter die Quelle nicht dezidiert als Open Access gekennzeichnet haben. Wir arbeiten kontinuierlich daran, auch diese Quellen mit einem Hinweis zu kennzeichnen. </a:t>
            </a:r>
            <a:endParaRPr lang="de-DE" b="1" i="1" dirty="0" smtClean="0"/>
          </a:p>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11</a:t>
            </a:fld>
            <a:endParaRPr lang="de-DE"/>
          </a:p>
        </p:txBody>
      </p:sp>
    </p:spTree>
    <p:extLst>
      <p:ext uri="{BB962C8B-B14F-4D97-AF65-F5344CB8AC3E}">
        <p14:creationId xmlns:p14="http://schemas.microsoft.com/office/powerpoint/2010/main" val="2579756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pPr marL="181240" indent="-181240">
              <a:buFontTx/>
              <a:buChar char="-"/>
            </a:pPr>
            <a:r>
              <a:rPr lang="de-DE" dirty="0" smtClean="0"/>
              <a:t>Grundsätzlich ist eine Suche auch ohne</a:t>
            </a:r>
            <a:r>
              <a:rPr lang="de-DE" baseline="0" dirty="0" smtClean="0"/>
              <a:t> Anmeldung möglich, jedoch können dann die genannten Features nicht genutzt werden</a:t>
            </a:r>
          </a:p>
          <a:p>
            <a:pPr marL="181240" indent="-181240">
              <a:buFontTx/>
              <a:buChar char="-"/>
            </a:pPr>
            <a:endParaRPr lang="de-DE" baseline="0" dirty="0" smtClean="0"/>
          </a:p>
          <a:p>
            <a:pPr marL="181240" indent="-181240">
              <a:buFontTx/>
              <a:buChar char="-"/>
            </a:pPr>
            <a:r>
              <a:rPr lang="de-DE" b="1" baseline="0" dirty="0" smtClean="0"/>
              <a:t>Datenbanken</a:t>
            </a:r>
            <a:r>
              <a:rPr lang="de-DE" baseline="0" dirty="0" smtClean="0"/>
              <a:t>: Ohne Konto werden nur frei zugängliche Datenbanken in der Liste angezeigt. Mit einem Konto werden zusätzlich die Fachdatenbanken angezeigt, für die durch die jeweilige Heimatbibliothek der </a:t>
            </a:r>
            <a:r>
              <a:rPr lang="de-DE" baseline="0" dirty="0" err="1" smtClean="0"/>
              <a:t>Nutzer:innen</a:t>
            </a:r>
            <a:r>
              <a:rPr lang="de-DE" baseline="0" dirty="0" smtClean="0"/>
              <a:t> eine Lizenz abgeschlossen wurde (und damit Zugang besteht)</a:t>
            </a:r>
          </a:p>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13</a:t>
            </a:fld>
            <a:endParaRPr lang="de-DE"/>
          </a:p>
        </p:txBody>
      </p:sp>
    </p:spTree>
    <p:extLst>
      <p:ext uri="{BB962C8B-B14F-4D97-AF65-F5344CB8AC3E}">
        <p14:creationId xmlns:p14="http://schemas.microsoft.com/office/powerpoint/2010/main" val="1324737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AAA1BE04-035B-40E1-9825-522D7E7A5106}" type="slidenum">
              <a:rPr lang="de-DE" smtClean="0"/>
              <a:t>14</a:t>
            </a:fld>
            <a:endParaRPr lang="de-DE"/>
          </a:p>
        </p:txBody>
      </p:sp>
    </p:spTree>
    <p:extLst>
      <p:ext uri="{BB962C8B-B14F-4D97-AF65-F5344CB8AC3E}">
        <p14:creationId xmlns:p14="http://schemas.microsoft.com/office/powerpoint/2010/main" val="2340858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me &amp;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5475B8-469A-4FC4-90CF-8CB411C5C09D}"/>
              </a:ext>
            </a:extLst>
          </p:cNvPr>
          <p:cNvSpPr>
            <a:spLocks noGrp="1"/>
          </p:cNvSpPr>
          <p:nvPr>
            <p:ph type="title"/>
          </p:nvPr>
        </p:nvSpPr>
        <p:spPr/>
        <p:txBody>
          <a:bodyPr/>
          <a:lstStyle/>
          <a:p>
            <a:r>
              <a:rPr lang="de-DE" smtClean="0"/>
              <a:t>Titelmasterformat durch Klicken bearbeiten</a:t>
            </a:r>
            <a:endParaRPr lang="en-DE"/>
          </a:p>
        </p:txBody>
      </p:sp>
      <p:sp>
        <p:nvSpPr>
          <p:cNvPr id="3" name="Datumsplatzhalter 2">
            <a:extLst>
              <a:ext uri="{FF2B5EF4-FFF2-40B4-BE49-F238E27FC236}">
                <a16:creationId xmlns:a16="http://schemas.microsoft.com/office/drawing/2014/main" id="{8612A4A2-F950-494E-9F3A-F3F2BFFCF483}"/>
              </a:ext>
            </a:extLst>
          </p:cNvPr>
          <p:cNvSpPr>
            <a:spLocks noGrp="1"/>
          </p:cNvSpPr>
          <p:nvPr>
            <p:ph type="dt" sz="half" idx="10"/>
          </p:nvPr>
        </p:nvSpPr>
        <p:spPr/>
        <p:txBody>
          <a:bodyPr/>
          <a:lstStyle/>
          <a:p>
            <a:pPr lvl="0"/>
            <a:endParaRPr lang="de-DE" dirty="0"/>
          </a:p>
        </p:txBody>
      </p:sp>
      <p:sp>
        <p:nvSpPr>
          <p:cNvPr id="4" name="Fußzeilenplatzhalter 3">
            <a:extLst>
              <a:ext uri="{FF2B5EF4-FFF2-40B4-BE49-F238E27FC236}">
                <a16:creationId xmlns:a16="http://schemas.microsoft.com/office/drawing/2014/main" id="{6A613FA4-60F0-4810-BC64-D554DA6865BC}"/>
              </a:ext>
            </a:extLst>
          </p:cNvPr>
          <p:cNvSpPr>
            <a:spLocks noGrp="1"/>
          </p:cNvSpPr>
          <p:nvPr>
            <p:ph type="ftr" sz="quarter" idx="11"/>
          </p:nvPr>
        </p:nvSpPr>
        <p:spPr/>
        <p:txBody>
          <a:bodyPr/>
          <a:lstStyle/>
          <a:p>
            <a:r>
              <a:rPr lang="de-DE"/>
              <a:t>Anlass (ändern via »Kopf- und Fußzeile«)</a:t>
            </a:r>
            <a:endParaRPr lang="en-US" dirty="0"/>
          </a:p>
        </p:txBody>
      </p:sp>
      <p:sp>
        <p:nvSpPr>
          <p:cNvPr id="7" name="Textplatzhalter 6">
            <a:extLst>
              <a:ext uri="{FF2B5EF4-FFF2-40B4-BE49-F238E27FC236}">
                <a16:creationId xmlns:a16="http://schemas.microsoft.com/office/drawing/2014/main" id="{FA98FB5A-FC6C-4659-9D08-7D3D084D4FA8}"/>
              </a:ext>
            </a:extLst>
          </p:cNvPr>
          <p:cNvSpPr>
            <a:spLocks noGrp="1"/>
          </p:cNvSpPr>
          <p:nvPr>
            <p:ph type="body" sz="quarter" idx="12"/>
          </p:nvPr>
        </p:nvSpPr>
        <p:spPr>
          <a:xfrm>
            <a:off x="5040000" y="1620000"/>
            <a:ext cx="4320000" cy="7200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DE"/>
          </a:p>
        </p:txBody>
      </p:sp>
    </p:spTree>
    <p:extLst>
      <p:ext uri="{BB962C8B-B14F-4D97-AF65-F5344CB8AC3E}">
        <p14:creationId xmlns:p14="http://schemas.microsoft.com/office/powerpoint/2010/main" val="1465310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me &amp;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5475B8-469A-4FC4-90CF-8CB411C5C09D}"/>
              </a:ext>
            </a:extLst>
          </p:cNvPr>
          <p:cNvSpPr>
            <a:spLocks noGrp="1"/>
          </p:cNvSpPr>
          <p:nvPr>
            <p:ph type="title"/>
          </p:nvPr>
        </p:nvSpPr>
        <p:spPr/>
        <p:txBody>
          <a:bodyPr/>
          <a:lstStyle/>
          <a:p>
            <a:r>
              <a:rPr lang="de-DE" smtClean="0"/>
              <a:t>Titelmasterformat durch Klicken bearbeiten</a:t>
            </a:r>
            <a:endParaRPr lang="en-DE"/>
          </a:p>
        </p:txBody>
      </p:sp>
      <p:sp>
        <p:nvSpPr>
          <p:cNvPr id="3" name="Datumsplatzhalter 2">
            <a:extLst>
              <a:ext uri="{FF2B5EF4-FFF2-40B4-BE49-F238E27FC236}">
                <a16:creationId xmlns:a16="http://schemas.microsoft.com/office/drawing/2014/main" id="{8612A4A2-F950-494E-9F3A-F3F2BFFCF483}"/>
              </a:ext>
            </a:extLst>
          </p:cNvPr>
          <p:cNvSpPr>
            <a:spLocks noGrp="1"/>
          </p:cNvSpPr>
          <p:nvPr>
            <p:ph type="dt" sz="half" idx="10"/>
          </p:nvPr>
        </p:nvSpPr>
        <p:spPr>
          <a:xfrm>
            <a:off x="720000" y="5040000"/>
            <a:ext cx="1440000" cy="360000"/>
          </a:xfrm>
          <a:prstGeom prst="rect">
            <a:avLst/>
          </a:prstGeom>
        </p:spPr>
        <p:txBody>
          <a:bodyPr/>
          <a:lstStyle/>
          <a:p>
            <a:pPr lvl="0"/>
            <a:endParaRPr lang="de-DE" dirty="0"/>
          </a:p>
        </p:txBody>
      </p:sp>
      <p:sp>
        <p:nvSpPr>
          <p:cNvPr id="4" name="Fußzeilenplatzhalter 3">
            <a:extLst>
              <a:ext uri="{FF2B5EF4-FFF2-40B4-BE49-F238E27FC236}">
                <a16:creationId xmlns:a16="http://schemas.microsoft.com/office/drawing/2014/main" id="{6A613FA4-60F0-4810-BC64-D554DA6865BC}"/>
              </a:ext>
            </a:extLst>
          </p:cNvPr>
          <p:cNvSpPr>
            <a:spLocks noGrp="1"/>
          </p:cNvSpPr>
          <p:nvPr>
            <p:ph type="ftr" sz="quarter" idx="11"/>
          </p:nvPr>
        </p:nvSpPr>
        <p:spPr/>
        <p:txBody>
          <a:bodyPr/>
          <a:lstStyle/>
          <a:p>
            <a:r>
              <a:rPr lang="de-DE"/>
              <a:t>Anlass (ändern via »Kopf- und Fußzeile«)</a:t>
            </a:r>
            <a:endParaRPr lang="en-US" dirty="0"/>
          </a:p>
        </p:txBody>
      </p:sp>
      <p:sp>
        <p:nvSpPr>
          <p:cNvPr id="7" name="Textplatzhalter 6">
            <a:extLst>
              <a:ext uri="{FF2B5EF4-FFF2-40B4-BE49-F238E27FC236}">
                <a16:creationId xmlns:a16="http://schemas.microsoft.com/office/drawing/2014/main" id="{FA98FB5A-FC6C-4659-9D08-7D3D084D4FA8}"/>
              </a:ext>
            </a:extLst>
          </p:cNvPr>
          <p:cNvSpPr>
            <a:spLocks noGrp="1"/>
          </p:cNvSpPr>
          <p:nvPr>
            <p:ph type="body" sz="quarter" idx="12"/>
          </p:nvPr>
        </p:nvSpPr>
        <p:spPr>
          <a:xfrm>
            <a:off x="5040000" y="1620000"/>
            <a:ext cx="4320000" cy="7200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DE"/>
          </a:p>
        </p:txBody>
      </p:sp>
    </p:spTree>
    <p:extLst>
      <p:ext uri="{BB962C8B-B14F-4D97-AF65-F5344CB8AC3E}">
        <p14:creationId xmlns:p14="http://schemas.microsoft.com/office/powerpoint/2010/main" val="30684305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me &amp;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5475B8-469A-4FC4-90CF-8CB411C5C09D}"/>
              </a:ext>
            </a:extLst>
          </p:cNvPr>
          <p:cNvSpPr>
            <a:spLocks noGrp="1"/>
          </p:cNvSpPr>
          <p:nvPr>
            <p:ph type="title"/>
          </p:nvPr>
        </p:nvSpPr>
        <p:spPr/>
        <p:txBody>
          <a:bodyPr/>
          <a:lstStyle/>
          <a:p>
            <a:r>
              <a:rPr lang="de-DE" smtClean="0"/>
              <a:t>Titelmasterformat durch Klicken bearbeiten</a:t>
            </a:r>
            <a:endParaRPr lang="en-DE"/>
          </a:p>
        </p:txBody>
      </p:sp>
      <p:sp>
        <p:nvSpPr>
          <p:cNvPr id="3" name="Datumsplatzhalter 2">
            <a:extLst>
              <a:ext uri="{FF2B5EF4-FFF2-40B4-BE49-F238E27FC236}">
                <a16:creationId xmlns:a16="http://schemas.microsoft.com/office/drawing/2014/main" id="{8612A4A2-F950-494E-9F3A-F3F2BFFCF483}"/>
              </a:ext>
            </a:extLst>
          </p:cNvPr>
          <p:cNvSpPr>
            <a:spLocks noGrp="1"/>
          </p:cNvSpPr>
          <p:nvPr>
            <p:ph type="dt" sz="half" idx="10"/>
          </p:nvPr>
        </p:nvSpPr>
        <p:spPr/>
        <p:txBody>
          <a:bodyPr/>
          <a:lstStyle/>
          <a:p>
            <a:pPr lvl="0"/>
            <a:endParaRPr lang="de-DE" dirty="0"/>
          </a:p>
        </p:txBody>
      </p:sp>
      <p:sp>
        <p:nvSpPr>
          <p:cNvPr id="7" name="Textplatzhalter 6">
            <a:extLst>
              <a:ext uri="{FF2B5EF4-FFF2-40B4-BE49-F238E27FC236}">
                <a16:creationId xmlns:a16="http://schemas.microsoft.com/office/drawing/2014/main" id="{FA98FB5A-FC6C-4659-9D08-7D3D084D4FA8}"/>
              </a:ext>
            </a:extLst>
          </p:cNvPr>
          <p:cNvSpPr>
            <a:spLocks noGrp="1"/>
          </p:cNvSpPr>
          <p:nvPr>
            <p:ph type="body" sz="quarter" idx="12"/>
          </p:nvPr>
        </p:nvSpPr>
        <p:spPr>
          <a:xfrm>
            <a:off x="5040000" y="1620000"/>
            <a:ext cx="4320000" cy="7200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DE"/>
          </a:p>
        </p:txBody>
      </p:sp>
    </p:spTree>
    <p:extLst>
      <p:ext uri="{BB962C8B-B14F-4D97-AF65-F5344CB8AC3E}">
        <p14:creationId xmlns:p14="http://schemas.microsoft.com/office/powerpoint/2010/main" val="2082962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amp;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4AF77-B89A-4BAF-9B95-C077E63993FF}"/>
              </a:ext>
            </a:extLst>
          </p:cNvPr>
          <p:cNvSpPr>
            <a:spLocks noGrp="1"/>
          </p:cNvSpPr>
          <p:nvPr>
            <p:ph type="title"/>
          </p:nvPr>
        </p:nvSpPr>
        <p:spPr/>
        <p:txBody>
          <a:bodyPr/>
          <a:lstStyle/>
          <a:p>
            <a:endParaRPr lang="en-DE" dirty="0"/>
          </a:p>
        </p:txBody>
      </p:sp>
      <p:sp>
        <p:nvSpPr>
          <p:cNvPr id="3" name="Inhaltsplatzhalter 2">
            <a:extLst>
              <a:ext uri="{FF2B5EF4-FFF2-40B4-BE49-F238E27FC236}">
                <a16:creationId xmlns:a16="http://schemas.microsoft.com/office/drawing/2014/main" id="{AC2945CB-F32E-4A6E-B989-CA47F10982FC}"/>
              </a:ext>
            </a:extLst>
          </p:cNvPr>
          <p:cNvSpPr>
            <a:spLocks noGrp="1"/>
          </p:cNvSpPr>
          <p:nvPr>
            <p:ph idx="1"/>
          </p:nvPr>
        </p:nvSpPr>
        <p:spPr>
          <a:xfrm>
            <a:off x="720000" y="1440000"/>
            <a:ext cx="8640000" cy="3240000"/>
          </a:xfrm>
          <a:prstGeom prst="rect">
            <a:avLst/>
          </a:prstGeom>
        </p:spPr>
        <p:txBody>
          <a:bodyPr/>
          <a:lstStyle/>
          <a:p>
            <a:pPr lvl="0"/>
            <a:endParaRPr lang="en-DE" dirty="0"/>
          </a:p>
        </p:txBody>
      </p:sp>
      <p:sp>
        <p:nvSpPr>
          <p:cNvPr id="4" name="Fußzeilenplatzhalter 3">
            <a:extLst>
              <a:ext uri="{FF2B5EF4-FFF2-40B4-BE49-F238E27FC236}">
                <a16:creationId xmlns:a16="http://schemas.microsoft.com/office/drawing/2014/main" id="{92FF1E05-330A-4F2F-A5AD-D43271EAA24E}"/>
              </a:ext>
            </a:extLst>
          </p:cNvPr>
          <p:cNvSpPr>
            <a:spLocks noGrp="1"/>
          </p:cNvSpPr>
          <p:nvPr>
            <p:ph type="ftr" sz="quarter" idx="10"/>
          </p:nvPr>
        </p:nvSpPr>
        <p:spPr/>
        <p:txBody>
          <a:bodyPr/>
          <a:lstStyle/>
          <a:p>
            <a:pPr lvl="0"/>
            <a:r>
              <a:rPr lang="de-DE"/>
              <a:t>Anlass (ändern via »Kopf- und Fußzeile«)</a:t>
            </a:r>
          </a:p>
        </p:txBody>
      </p:sp>
      <p:sp>
        <p:nvSpPr>
          <p:cNvPr id="5" name="Foliennummernplatzhalter 4">
            <a:extLst>
              <a:ext uri="{FF2B5EF4-FFF2-40B4-BE49-F238E27FC236}">
                <a16:creationId xmlns:a16="http://schemas.microsoft.com/office/drawing/2014/main" id="{96E45D76-C26E-4DCF-8CD8-308D555656FB}"/>
              </a:ext>
            </a:extLst>
          </p:cNvPr>
          <p:cNvSpPr>
            <a:spLocks noGrp="1"/>
          </p:cNvSpPr>
          <p:nvPr>
            <p:ph type="sldNum" sz="quarter" idx="11"/>
          </p:nvPr>
        </p:nvSpPr>
        <p:spPr/>
        <p:txBody>
          <a:bodyPr/>
          <a:lstStyle/>
          <a:p>
            <a:pPr lvl="0"/>
            <a:fld id="{1B2A78F4-B7C5-4219-B70C-CF570D5A7E41}" type="slidenum">
              <a:t>‹Nr.›</a:t>
            </a:fld>
            <a:endParaRPr lang="de-DE"/>
          </a:p>
        </p:txBody>
      </p:sp>
    </p:spTree>
    <p:extLst>
      <p:ext uri="{BB962C8B-B14F-4D97-AF65-F5344CB8AC3E}">
        <p14:creationId xmlns:p14="http://schemas.microsoft.com/office/powerpoint/2010/main" val="123567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el &amp; Inhal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4AEB9-404A-4036-9FE0-7759C2D99BC8}"/>
              </a:ext>
            </a:extLst>
          </p:cNvPr>
          <p:cNvSpPr>
            <a:spLocks noGrp="1"/>
          </p:cNvSpPr>
          <p:nvPr>
            <p:ph type="title"/>
          </p:nvPr>
        </p:nvSpPr>
        <p:spPr/>
        <p:txBody>
          <a:bodyPr/>
          <a:lstStyle/>
          <a:p>
            <a:endParaRPr lang="en-DE" dirty="0"/>
          </a:p>
        </p:txBody>
      </p:sp>
      <p:sp>
        <p:nvSpPr>
          <p:cNvPr id="3" name="Inhaltsplatzhalter 2">
            <a:extLst>
              <a:ext uri="{FF2B5EF4-FFF2-40B4-BE49-F238E27FC236}">
                <a16:creationId xmlns:a16="http://schemas.microsoft.com/office/drawing/2014/main" id="{FB297F45-8CC1-4C3B-B25E-E3E957E355DC}"/>
              </a:ext>
            </a:extLst>
          </p:cNvPr>
          <p:cNvSpPr>
            <a:spLocks noGrp="1"/>
          </p:cNvSpPr>
          <p:nvPr>
            <p:ph sz="half" idx="1"/>
          </p:nvPr>
        </p:nvSpPr>
        <p:spPr>
          <a:xfrm>
            <a:off x="720725" y="1439863"/>
            <a:ext cx="3960000" cy="3240087"/>
          </a:xfrm>
          <a:prstGeom prst="rect">
            <a:avLst/>
          </a:prstGeom>
        </p:spPr>
        <p:txBody>
          <a:bodyPr/>
          <a:lstStyle/>
          <a:p>
            <a:pPr lvl="0"/>
            <a:endParaRPr lang="en-DE" dirty="0"/>
          </a:p>
        </p:txBody>
      </p:sp>
      <p:sp>
        <p:nvSpPr>
          <p:cNvPr id="4" name="Inhaltsplatzhalter 3">
            <a:extLst>
              <a:ext uri="{FF2B5EF4-FFF2-40B4-BE49-F238E27FC236}">
                <a16:creationId xmlns:a16="http://schemas.microsoft.com/office/drawing/2014/main" id="{1B49F6AD-1018-4876-BE77-CADE3C73F183}"/>
              </a:ext>
            </a:extLst>
          </p:cNvPr>
          <p:cNvSpPr>
            <a:spLocks noGrp="1"/>
          </p:cNvSpPr>
          <p:nvPr>
            <p:ph sz="half" idx="2"/>
          </p:nvPr>
        </p:nvSpPr>
        <p:spPr>
          <a:xfrm>
            <a:off x="5400000" y="1439863"/>
            <a:ext cx="3960000" cy="3240087"/>
          </a:xfrm>
          <a:prstGeom prst="rect">
            <a:avLst/>
          </a:prstGeom>
        </p:spPr>
        <p:txBody>
          <a:bodyPr/>
          <a:lstStyle/>
          <a:p>
            <a:pPr lvl="0"/>
            <a:endParaRPr lang="en-DE" dirty="0"/>
          </a:p>
        </p:txBody>
      </p:sp>
      <p:sp>
        <p:nvSpPr>
          <p:cNvPr id="5" name="Fußzeilenplatzhalter 4">
            <a:extLst>
              <a:ext uri="{FF2B5EF4-FFF2-40B4-BE49-F238E27FC236}">
                <a16:creationId xmlns:a16="http://schemas.microsoft.com/office/drawing/2014/main" id="{2F2908B5-1180-46F0-824D-E52BC2AF53FD}"/>
              </a:ext>
            </a:extLst>
          </p:cNvPr>
          <p:cNvSpPr>
            <a:spLocks noGrp="1"/>
          </p:cNvSpPr>
          <p:nvPr>
            <p:ph type="ftr" sz="quarter" idx="10"/>
          </p:nvPr>
        </p:nvSpPr>
        <p:spPr/>
        <p:txBody>
          <a:bodyPr/>
          <a:lstStyle/>
          <a:p>
            <a:pPr lvl="0"/>
            <a:r>
              <a:rPr lang="de-DE"/>
              <a:t>Anlass (ändern via »Kopf- und Fußzeile«)</a:t>
            </a:r>
          </a:p>
        </p:txBody>
      </p:sp>
      <p:sp>
        <p:nvSpPr>
          <p:cNvPr id="6" name="Foliennummernplatzhalter 5">
            <a:extLst>
              <a:ext uri="{FF2B5EF4-FFF2-40B4-BE49-F238E27FC236}">
                <a16:creationId xmlns:a16="http://schemas.microsoft.com/office/drawing/2014/main" id="{E993E05A-6178-4156-9E8F-474F852F59F9}"/>
              </a:ext>
            </a:extLst>
          </p:cNvPr>
          <p:cNvSpPr>
            <a:spLocks noGrp="1"/>
          </p:cNvSpPr>
          <p:nvPr>
            <p:ph type="sldNum" sz="quarter" idx="11"/>
          </p:nvPr>
        </p:nvSpPr>
        <p:spPr/>
        <p:txBody>
          <a:bodyPr/>
          <a:lstStyle/>
          <a:p>
            <a:pPr lvl="0"/>
            <a:fld id="{83E786EC-0CAF-4056-A930-95C0D8E12465}" type="slidenum">
              <a:t>‹Nr.›</a:t>
            </a:fld>
            <a:endParaRPr lang="de-DE"/>
          </a:p>
        </p:txBody>
      </p:sp>
    </p:spTree>
    <p:extLst>
      <p:ext uri="{BB962C8B-B14F-4D97-AF65-F5344CB8AC3E}">
        <p14:creationId xmlns:p14="http://schemas.microsoft.com/office/powerpoint/2010/main" val="709958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cxnSp>
        <p:nvCxnSpPr>
          <p:cNvPr id="6" name="Gerade Verbindung 9"/>
          <p:cNvCxnSpPr/>
          <p:nvPr/>
        </p:nvCxnSpPr>
        <p:spPr>
          <a:xfrm>
            <a:off x="0" y="171517"/>
            <a:ext cx="504031" cy="0"/>
          </a:xfrm>
          <a:prstGeom prst="line">
            <a:avLst/>
          </a:prstGeom>
          <a:ln w="3175" cmpd="sng">
            <a:solidFill>
              <a:srgbClr val="262A31"/>
            </a:solidFill>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504032" y="336032"/>
            <a:ext cx="7719145" cy="836581"/>
          </a:xfrm>
        </p:spPr>
        <p:txBody>
          <a:bodyPr anchor="b"/>
          <a:lstStyle>
            <a:lvl1pPr>
              <a:defRPr spc="110" baseline="0">
                <a:solidFill>
                  <a:schemeClr val="tx1"/>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504032" y="1782840"/>
            <a:ext cx="7719145" cy="3291486"/>
          </a:xfrm>
        </p:spPr>
        <p:txBody>
          <a:bodyPr>
            <a:noAutofit/>
          </a:bodyPr>
          <a:lstStyle>
            <a:lvl1pPr marL="297510" indent="-297510">
              <a:buClr>
                <a:srgbClr val="D8413E"/>
              </a:buClr>
              <a:buFont typeface="Symbol" charset="2"/>
              <a:buChar char="-"/>
              <a:defRPr sz="1984">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87527" indent="-283510">
              <a:buClr>
                <a:srgbClr val="D8413E"/>
              </a:buClr>
              <a:buFont typeface="Symbol" charset="2"/>
              <a:buChar char="-"/>
              <a:defRPr sz="1764">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79294" indent="-271260">
              <a:buClr>
                <a:srgbClr val="D8413E"/>
              </a:buClr>
              <a:buFont typeface="Symbol" charset="2"/>
              <a:buChar char="-"/>
              <a:defRPr sz="1764">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83312" indent="-271260">
              <a:buClr>
                <a:srgbClr val="D8413E"/>
              </a:buClr>
              <a:buFont typeface="Symbol" charset="2"/>
              <a:buChar char="-"/>
              <a:defRPr sz="1764">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5078" indent="-259009">
              <a:buClr>
                <a:srgbClr val="D8413E"/>
              </a:buClr>
              <a:buFont typeface="Symbol" charset="2"/>
              <a:buChar char="-"/>
              <a:defRPr sz="1764">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3"/>
          </p:nvPr>
        </p:nvSpPr>
        <p:spPr>
          <a:xfrm>
            <a:off x="504032" y="1172614"/>
            <a:ext cx="7719145" cy="485147"/>
          </a:xfrm>
        </p:spPr>
        <p:txBody>
          <a:bodyPr anchor="b">
            <a:noAutofit/>
          </a:bodyPr>
          <a:lstStyle>
            <a:lvl1pPr>
              <a:defRPr sz="1543" cap="all" spc="110" baseline="0">
                <a:solidFill>
                  <a:schemeClr val="tx1"/>
                </a:solidFill>
              </a:defRPr>
            </a:lvl1pPr>
          </a:lstStyle>
          <a:p>
            <a:pPr lvl="0"/>
            <a:r>
              <a:rPr lang="de-DE"/>
              <a:t>Textmasterformat bearbeiten</a:t>
            </a:r>
          </a:p>
        </p:txBody>
      </p:sp>
      <p:sp>
        <p:nvSpPr>
          <p:cNvPr id="12" name="Inhaltsplatzhalter 11"/>
          <p:cNvSpPr>
            <a:spLocks noGrp="1"/>
          </p:cNvSpPr>
          <p:nvPr>
            <p:ph sz="quarter" idx="14"/>
          </p:nvPr>
        </p:nvSpPr>
        <p:spPr>
          <a:xfrm>
            <a:off x="504032" y="0"/>
            <a:ext cx="5253125" cy="336031"/>
          </a:xfrm>
        </p:spPr>
        <p:txBody>
          <a:bodyPr anchor="ctr">
            <a:noAutofit/>
          </a:bodyPr>
          <a:lstStyle>
            <a:lvl1pPr>
              <a:defRPr sz="1323" b="1" cap="all">
                <a:solidFill>
                  <a:srgbClr val="262A31"/>
                </a:solidFill>
                <a:latin typeface="Arial"/>
                <a:cs typeface="Arial"/>
              </a:defRPr>
            </a:lvl1pPr>
          </a:lstStyle>
          <a:p>
            <a:pPr lvl="0"/>
            <a:endParaRPr lang="de-DE" dirty="0"/>
          </a:p>
        </p:txBody>
      </p:sp>
      <p:cxnSp>
        <p:nvCxnSpPr>
          <p:cNvPr id="11" name="Gerade Verbindung 10"/>
          <p:cNvCxnSpPr/>
          <p:nvPr userDrawn="1"/>
        </p:nvCxnSpPr>
        <p:spPr>
          <a:xfrm>
            <a:off x="504031" y="5196676"/>
            <a:ext cx="9072563" cy="0"/>
          </a:xfrm>
          <a:prstGeom prst="line">
            <a:avLst/>
          </a:prstGeom>
          <a:ln w="3175" cmpd="sng">
            <a:solidFill>
              <a:srgbClr val="D8413E"/>
            </a:solidFill>
          </a:ln>
          <a:effectLst/>
        </p:spPr>
        <p:style>
          <a:lnRef idx="2">
            <a:schemeClr val="accent1"/>
          </a:lnRef>
          <a:fillRef idx="0">
            <a:schemeClr val="accent1"/>
          </a:fillRef>
          <a:effectRef idx="1">
            <a:schemeClr val="accent1"/>
          </a:effectRef>
          <a:fontRef idx="minor">
            <a:schemeClr val="tx1"/>
          </a:fontRef>
        </p:style>
      </p:cxnSp>
      <p:sp>
        <p:nvSpPr>
          <p:cNvPr id="13" name="Foliennummernplatzhalter 5"/>
          <p:cNvSpPr>
            <a:spLocks noGrp="1"/>
          </p:cNvSpPr>
          <p:nvPr>
            <p:ph type="sldNum" sz="quarter" idx="4"/>
          </p:nvPr>
        </p:nvSpPr>
        <p:spPr>
          <a:xfrm>
            <a:off x="8762794" y="5314692"/>
            <a:ext cx="819051" cy="355857"/>
          </a:xfrm>
          <a:prstGeom prst="rect">
            <a:avLst/>
          </a:prstGeom>
        </p:spPr>
        <p:txBody>
          <a:bodyPr lIns="0" tIns="0" rIns="0" bIns="0" anchor="t" anchorCtr="0"/>
          <a:lstStyle>
            <a:lvl1pPr marL="0" marR="0" indent="0" algn="r" defTabSz="504017" rtl="0" eaLnBrk="1" fontAlgn="base" latinLnBrk="0" hangingPunct="1">
              <a:lnSpc>
                <a:spcPct val="100000"/>
              </a:lnSpc>
              <a:spcBef>
                <a:spcPct val="0"/>
              </a:spcBef>
              <a:spcAft>
                <a:spcPct val="0"/>
              </a:spcAft>
              <a:buClrTx/>
              <a:buSzTx/>
              <a:buFontTx/>
              <a:buNone/>
              <a:tabLst/>
              <a:defRPr/>
            </a:lvl1pPr>
          </a:lstStyle>
          <a:p>
            <a:pPr>
              <a:defRPr/>
            </a:pPr>
            <a:fld id="{04AD7245-8B54-4DB6-A787-2BC7C149B53C}" type="slidenum">
              <a:rPr kumimoji="0" lang="de-DE" altLang="de-DE" sz="1102" b="0" i="0" u="none" strike="noStrike" kern="1200" cap="none" spc="0" normalizeH="0" baseline="0" noProof="0" smtClean="0">
                <a:ln>
                  <a:noFill/>
                </a:ln>
                <a:solidFill>
                  <a:srgbClr val="D8413E"/>
                </a:solidFill>
                <a:effectLst/>
                <a:uLnTx/>
                <a:uFillTx/>
                <a:latin typeface="Arial" panose="020B0604020202020204" pitchFamily="34" charset="0"/>
                <a:ea typeface="MS PGothic" panose="020B0600070205080204" pitchFamily="34" charset="-128"/>
                <a:cs typeface="Arial" panose="020B0604020202020204" pitchFamily="34" charset="0"/>
              </a:rPr>
              <a:pPr>
                <a:defRPr/>
              </a:pPr>
              <a:t>‹Nr.›</a:t>
            </a:fld>
            <a:endParaRPr kumimoji="0" lang="de-DE" altLang="de-DE" sz="1102" b="0" i="0" u="none" strike="noStrike" kern="1200" cap="none" spc="0" normalizeH="0" baseline="0" noProof="0" dirty="0">
              <a:ln>
                <a:noFill/>
              </a:ln>
              <a:solidFill>
                <a:srgbClr val="D8413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5" name="Grafik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04032" y="5258079"/>
            <a:ext cx="603386" cy="357200"/>
          </a:xfrm>
          <a:prstGeom prst="rect">
            <a:avLst/>
          </a:prstGeom>
        </p:spPr>
      </p:pic>
      <p:sp>
        <p:nvSpPr>
          <p:cNvPr id="16" name="Datumsplatzhalter 3"/>
          <p:cNvSpPr>
            <a:spLocks noGrp="1"/>
          </p:cNvSpPr>
          <p:nvPr>
            <p:ph type="dt" sz="half" idx="2"/>
          </p:nvPr>
        </p:nvSpPr>
        <p:spPr>
          <a:xfrm>
            <a:off x="1282256" y="5314692"/>
            <a:ext cx="7480538" cy="355858"/>
          </a:xfrm>
          <a:prstGeom prst="rect">
            <a:avLst/>
          </a:prstGeom>
        </p:spPr>
        <p:txBody>
          <a:bodyPr lIns="0" tIns="0" rIns="0" bIns="0" anchor="t" anchorCtr="0">
            <a:noAutofit/>
          </a:bodyPr>
          <a:lstStyle>
            <a:lvl1pPr eaLnBrk="1" hangingPunct="1">
              <a:defRPr sz="1102">
                <a:solidFill>
                  <a:srgbClr val="262A31"/>
                </a:solidFill>
                <a:latin typeface="Arial" panose="020B0604020202020204" pitchFamily="34" charset="0"/>
                <a:cs typeface="Arial" panose="020B0604020202020204" pitchFamily="34" charset="0"/>
              </a:defRPr>
            </a:lvl1pPr>
          </a:lstStyle>
          <a:p>
            <a:pPr>
              <a:defRPr/>
            </a:pPr>
            <a:endParaRPr lang="de-DE" altLang="de-DE" dirty="0"/>
          </a:p>
        </p:txBody>
      </p:sp>
      <p:pic>
        <p:nvPicPr>
          <p:cNvPr id="14" name="Grafik 13">
            <a:extLst>
              <a:ext uri="{FF2B5EF4-FFF2-40B4-BE49-F238E27FC236}">
                <a16:creationId xmlns:a16="http://schemas.microsoft.com/office/drawing/2014/main" id="{C42928E7-82E2-4428-A9FE-D243FE09CFFD}"/>
              </a:ext>
            </a:extLst>
          </p:cNvPr>
          <p:cNvPicPr>
            <a:picLocks noChangeAspect="1"/>
          </p:cNvPicPr>
          <p:nvPr userDrawn="1"/>
        </p:nvPicPr>
        <p:blipFill>
          <a:blip r:embed="rId3"/>
          <a:stretch>
            <a:fillRect/>
          </a:stretch>
        </p:blipFill>
        <p:spPr>
          <a:xfrm>
            <a:off x="566761" y="64030"/>
            <a:ext cx="1109119" cy="181334"/>
          </a:xfrm>
          <a:prstGeom prst="rect">
            <a:avLst/>
          </a:prstGeom>
        </p:spPr>
      </p:pic>
    </p:spTree>
    <p:extLst>
      <p:ext uri="{BB962C8B-B14F-4D97-AF65-F5344CB8AC3E}">
        <p14:creationId xmlns:p14="http://schemas.microsoft.com/office/powerpoint/2010/main" val="2181929376"/>
      </p:ext>
    </p:extLst>
  </p:cSld>
  <p:clrMapOvr>
    <a:masterClrMapping/>
  </p:clrMapOvr>
  <p:extLst mod="1">
    <p:ext uri="{DCECCB84-F9BA-43D5-87BE-67443E8EF086}">
      <p15:sldGuideLst xmlns:p15="http://schemas.microsoft.com/office/powerpoint/2012/main">
        <p15:guide id="1" orient="horz" pos="3049">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Vielen Dank!">
    <p:spTree>
      <p:nvGrpSpPr>
        <p:cNvPr id="1" name=""/>
        <p:cNvGrpSpPr/>
        <p:nvPr/>
      </p:nvGrpSpPr>
      <p:grpSpPr>
        <a:xfrm>
          <a:off x="0" y="0"/>
          <a:ext cx="0" cy="0"/>
          <a:chOff x="0" y="0"/>
          <a:chExt cx="0" cy="0"/>
        </a:xfrm>
      </p:grpSpPr>
      <p:pic>
        <p:nvPicPr>
          <p:cNvPr id="4" name="Bild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7050"/>
            <a:ext cx="3780234" cy="1587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Bild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227220" y="3146"/>
            <a:ext cx="3885241" cy="5680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402934" y="2291865"/>
            <a:ext cx="8802684" cy="620418"/>
          </a:xfrm>
        </p:spPr>
        <p:txBody>
          <a:bodyPr anchor="t"/>
          <a:lstStyle>
            <a:lvl1pPr>
              <a:defRPr sz="3087" spc="110" baseline="0">
                <a:solidFill>
                  <a:schemeClr val="tx1"/>
                </a:solidFill>
              </a:defRPr>
            </a:lvl1pPr>
          </a:lstStyle>
          <a:p>
            <a:r>
              <a:rPr lang="de-DE"/>
              <a:t>Mastertitelformat bearbeiten</a:t>
            </a:r>
            <a:endParaRPr lang="de-DE" dirty="0"/>
          </a:p>
        </p:txBody>
      </p:sp>
      <p:sp>
        <p:nvSpPr>
          <p:cNvPr id="18" name="Inhaltsplatzhalter 3"/>
          <p:cNvSpPr>
            <a:spLocks noGrp="1"/>
          </p:cNvSpPr>
          <p:nvPr>
            <p:ph sz="half" idx="2"/>
          </p:nvPr>
        </p:nvSpPr>
        <p:spPr>
          <a:xfrm>
            <a:off x="402933" y="3125104"/>
            <a:ext cx="5150745" cy="2036731"/>
          </a:xfrm>
        </p:spPr>
        <p:txBody>
          <a:bodyPr>
            <a:noAutofit/>
          </a:bodyPr>
          <a:lstStyle>
            <a:lvl1pPr marL="0" indent="0">
              <a:buNone/>
              <a:defRPr sz="1213"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04017" indent="0">
              <a:buNone/>
              <a:defRPr sz="1213">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008035" indent="0">
              <a:buNone/>
              <a:defRPr sz="1984"/>
            </a:lvl3pPr>
            <a:lvl4pPr marL="1512052" indent="0">
              <a:buNone/>
              <a:defRPr sz="1764"/>
            </a:lvl4pPr>
            <a:lvl5pPr marL="2016069" indent="0">
              <a:buNone/>
              <a:defRPr sz="1764"/>
            </a:lvl5pPr>
            <a:lvl6pPr>
              <a:defRPr sz="1764"/>
            </a:lvl6pPr>
            <a:lvl7pPr>
              <a:defRPr sz="1764"/>
            </a:lvl7pPr>
            <a:lvl8pPr>
              <a:defRPr sz="1764"/>
            </a:lvl8pPr>
            <a:lvl9pPr>
              <a:defRPr sz="1764"/>
            </a:lvl9p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3555335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amp;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953CC-0BA8-4347-AEED-DFFAD44F64E1}"/>
              </a:ext>
            </a:extLst>
          </p:cNvPr>
          <p:cNvSpPr>
            <a:spLocks noGrp="1"/>
          </p:cNvSpPr>
          <p:nvPr>
            <p:ph type="title"/>
          </p:nvPr>
        </p:nvSpPr>
        <p:spPr/>
        <p:txBody>
          <a:bodyPr/>
          <a:lstStyle/>
          <a:p>
            <a:r>
              <a:rPr lang="de-DE" dirty="0"/>
              <a:t>Mastertitelformat bearbeiten</a:t>
            </a:r>
            <a:endParaRPr lang="en-DE" dirty="0"/>
          </a:p>
        </p:txBody>
      </p:sp>
      <p:sp>
        <p:nvSpPr>
          <p:cNvPr id="3" name="Fußzeilenplatzhalter 2">
            <a:extLst>
              <a:ext uri="{FF2B5EF4-FFF2-40B4-BE49-F238E27FC236}">
                <a16:creationId xmlns:a16="http://schemas.microsoft.com/office/drawing/2014/main" id="{A3BF0907-E067-4AC5-A849-BE0CAFB32AC8}"/>
              </a:ext>
            </a:extLst>
          </p:cNvPr>
          <p:cNvSpPr>
            <a:spLocks noGrp="1"/>
          </p:cNvSpPr>
          <p:nvPr>
            <p:ph type="ftr" sz="quarter" idx="10"/>
          </p:nvPr>
        </p:nvSpPr>
        <p:spPr/>
        <p:txBody>
          <a:bodyPr/>
          <a:lstStyle/>
          <a:p>
            <a:pPr lvl="0"/>
            <a:r>
              <a:rPr lang="de-DE"/>
              <a:t>Anlass (ändern via »Kopf- und Fußzeile«)</a:t>
            </a:r>
          </a:p>
        </p:txBody>
      </p:sp>
      <p:sp>
        <p:nvSpPr>
          <p:cNvPr id="4" name="Foliennummernplatzhalter 3">
            <a:extLst>
              <a:ext uri="{FF2B5EF4-FFF2-40B4-BE49-F238E27FC236}">
                <a16:creationId xmlns:a16="http://schemas.microsoft.com/office/drawing/2014/main" id="{C00AEF4F-790B-4BB6-A308-8C8B070D4BE1}"/>
              </a:ext>
            </a:extLst>
          </p:cNvPr>
          <p:cNvSpPr>
            <a:spLocks noGrp="1"/>
          </p:cNvSpPr>
          <p:nvPr>
            <p:ph type="sldNum" sz="quarter" idx="11"/>
          </p:nvPr>
        </p:nvSpPr>
        <p:spPr/>
        <p:txBody>
          <a:bodyPr/>
          <a:lstStyle/>
          <a:p>
            <a:pPr lvl="0"/>
            <a:fld id="{02B35F1F-C025-494E-95F7-C8356AF2300B}" type="slidenum">
              <a:rPr lang="de-DE" smtClean="0"/>
              <a:t>‹Nr.›</a:t>
            </a:fld>
            <a:endParaRPr lang="de-DE"/>
          </a:p>
        </p:txBody>
      </p:sp>
      <p:sp>
        <p:nvSpPr>
          <p:cNvPr id="8" name="Textplatzhalter 7">
            <a:extLst>
              <a:ext uri="{FF2B5EF4-FFF2-40B4-BE49-F238E27FC236}">
                <a16:creationId xmlns:a16="http://schemas.microsoft.com/office/drawing/2014/main" id="{B5290E02-AB26-4AA1-9B4C-B6A06E4F1434}"/>
              </a:ext>
            </a:extLst>
          </p:cNvPr>
          <p:cNvSpPr>
            <a:spLocks noGrp="1"/>
          </p:cNvSpPr>
          <p:nvPr>
            <p:ph type="body" sz="quarter" idx="12"/>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Tree>
    <p:extLst>
      <p:ext uri="{BB962C8B-B14F-4D97-AF65-F5344CB8AC3E}">
        <p14:creationId xmlns:p14="http://schemas.microsoft.com/office/powerpoint/2010/main" val="2283388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itel &amp; Inhal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4AEB9-404A-4036-9FE0-7759C2D99BC8}"/>
              </a:ext>
            </a:extLst>
          </p:cNvPr>
          <p:cNvSpPr>
            <a:spLocks noGrp="1"/>
          </p:cNvSpPr>
          <p:nvPr>
            <p:ph type="title"/>
          </p:nvPr>
        </p:nvSpPr>
        <p:spPr/>
        <p:txBody>
          <a:bodyPr/>
          <a:lstStyle/>
          <a:p>
            <a:endParaRPr lang="en-DE" dirty="0"/>
          </a:p>
        </p:txBody>
      </p:sp>
      <p:sp>
        <p:nvSpPr>
          <p:cNvPr id="3" name="Inhaltsplatzhalter 2">
            <a:extLst>
              <a:ext uri="{FF2B5EF4-FFF2-40B4-BE49-F238E27FC236}">
                <a16:creationId xmlns:a16="http://schemas.microsoft.com/office/drawing/2014/main" id="{FB297F45-8CC1-4C3B-B25E-E3E957E355DC}"/>
              </a:ext>
            </a:extLst>
          </p:cNvPr>
          <p:cNvSpPr>
            <a:spLocks noGrp="1"/>
          </p:cNvSpPr>
          <p:nvPr>
            <p:ph sz="half" idx="1"/>
          </p:nvPr>
        </p:nvSpPr>
        <p:spPr>
          <a:xfrm>
            <a:off x="720725" y="1439863"/>
            <a:ext cx="3960000" cy="3240087"/>
          </a:xfrm>
          <a:prstGeom prst="rect">
            <a:avLst/>
          </a:prstGeom>
        </p:spPr>
        <p:txBody>
          <a:bodyPr/>
          <a:lstStyle/>
          <a:p>
            <a:pPr lvl="0"/>
            <a:endParaRPr lang="en-DE" dirty="0"/>
          </a:p>
        </p:txBody>
      </p:sp>
      <p:sp>
        <p:nvSpPr>
          <p:cNvPr id="4" name="Inhaltsplatzhalter 3">
            <a:extLst>
              <a:ext uri="{FF2B5EF4-FFF2-40B4-BE49-F238E27FC236}">
                <a16:creationId xmlns:a16="http://schemas.microsoft.com/office/drawing/2014/main" id="{1B49F6AD-1018-4876-BE77-CADE3C73F183}"/>
              </a:ext>
            </a:extLst>
          </p:cNvPr>
          <p:cNvSpPr>
            <a:spLocks noGrp="1"/>
          </p:cNvSpPr>
          <p:nvPr>
            <p:ph sz="half" idx="2"/>
          </p:nvPr>
        </p:nvSpPr>
        <p:spPr>
          <a:xfrm>
            <a:off x="5400000" y="1439863"/>
            <a:ext cx="3960000" cy="3240087"/>
          </a:xfrm>
          <a:prstGeom prst="rect">
            <a:avLst/>
          </a:prstGeom>
        </p:spPr>
        <p:txBody>
          <a:bodyPr/>
          <a:lstStyle/>
          <a:p>
            <a:pPr lvl="0"/>
            <a:endParaRPr lang="en-DE" dirty="0"/>
          </a:p>
        </p:txBody>
      </p:sp>
      <p:sp>
        <p:nvSpPr>
          <p:cNvPr id="5" name="Fußzeilenplatzhalter 4">
            <a:extLst>
              <a:ext uri="{FF2B5EF4-FFF2-40B4-BE49-F238E27FC236}">
                <a16:creationId xmlns:a16="http://schemas.microsoft.com/office/drawing/2014/main" id="{2F2908B5-1180-46F0-824D-E52BC2AF53FD}"/>
              </a:ext>
            </a:extLst>
          </p:cNvPr>
          <p:cNvSpPr>
            <a:spLocks noGrp="1"/>
          </p:cNvSpPr>
          <p:nvPr>
            <p:ph type="ftr" sz="quarter" idx="10"/>
          </p:nvPr>
        </p:nvSpPr>
        <p:spPr/>
        <p:txBody>
          <a:bodyPr/>
          <a:lstStyle/>
          <a:p>
            <a:pPr lvl="0"/>
            <a:r>
              <a:rPr lang="de-DE"/>
              <a:t>Anlass (ändern via »Kopf- und Fußzeile«)</a:t>
            </a:r>
          </a:p>
        </p:txBody>
      </p:sp>
      <p:sp>
        <p:nvSpPr>
          <p:cNvPr id="6" name="Foliennummernplatzhalter 5">
            <a:extLst>
              <a:ext uri="{FF2B5EF4-FFF2-40B4-BE49-F238E27FC236}">
                <a16:creationId xmlns:a16="http://schemas.microsoft.com/office/drawing/2014/main" id="{E993E05A-6178-4156-9E8F-474F852F59F9}"/>
              </a:ext>
            </a:extLst>
          </p:cNvPr>
          <p:cNvSpPr>
            <a:spLocks noGrp="1"/>
          </p:cNvSpPr>
          <p:nvPr>
            <p:ph type="sldNum" sz="quarter" idx="11"/>
          </p:nvPr>
        </p:nvSpPr>
        <p:spPr/>
        <p:txBody>
          <a:bodyPr/>
          <a:lstStyle/>
          <a:p>
            <a:pPr lvl="0"/>
            <a:fld id="{83E786EC-0CAF-4056-A930-95C0D8E12465}" type="slidenum">
              <a:t>‹Nr.›</a:t>
            </a:fld>
            <a:endParaRPr lang="de-DE"/>
          </a:p>
        </p:txBody>
      </p:sp>
    </p:spTree>
    <p:extLst>
      <p:ext uri="{BB962C8B-B14F-4D97-AF65-F5344CB8AC3E}">
        <p14:creationId xmlns:p14="http://schemas.microsoft.com/office/powerpoint/2010/main" val="859782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amp;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4AF77-B89A-4BAF-9B95-C077E63993FF}"/>
              </a:ext>
            </a:extLst>
          </p:cNvPr>
          <p:cNvSpPr>
            <a:spLocks noGrp="1"/>
          </p:cNvSpPr>
          <p:nvPr>
            <p:ph type="title"/>
          </p:nvPr>
        </p:nvSpPr>
        <p:spPr/>
        <p:txBody>
          <a:bodyPr/>
          <a:lstStyle/>
          <a:p>
            <a:endParaRPr lang="en-DE" dirty="0"/>
          </a:p>
        </p:txBody>
      </p:sp>
      <p:sp>
        <p:nvSpPr>
          <p:cNvPr id="3" name="Inhaltsplatzhalter 2">
            <a:extLst>
              <a:ext uri="{FF2B5EF4-FFF2-40B4-BE49-F238E27FC236}">
                <a16:creationId xmlns:a16="http://schemas.microsoft.com/office/drawing/2014/main" id="{AC2945CB-F32E-4A6E-B989-CA47F10982FC}"/>
              </a:ext>
            </a:extLst>
          </p:cNvPr>
          <p:cNvSpPr>
            <a:spLocks noGrp="1"/>
          </p:cNvSpPr>
          <p:nvPr>
            <p:ph idx="1"/>
          </p:nvPr>
        </p:nvSpPr>
        <p:spPr>
          <a:xfrm>
            <a:off x="720000" y="1440000"/>
            <a:ext cx="8640000" cy="3240000"/>
          </a:xfrm>
          <a:prstGeom prst="rect">
            <a:avLst/>
          </a:prstGeom>
        </p:spPr>
        <p:txBody>
          <a:bodyPr/>
          <a:lstStyle/>
          <a:p>
            <a:pPr lvl="0"/>
            <a:endParaRPr lang="en-DE" dirty="0"/>
          </a:p>
        </p:txBody>
      </p:sp>
      <p:sp>
        <p:nvSpPr>
          <p:cNvPr id="4" name="Fußzeilenplatzhalter 3">
            <a:extLst>
              <a:ext uri="{FF2B5EF4-FFF2-40B4-BE49-F238E27FC236}">
                <a16:creationId xmlns:a16="http://schemas.microsoft.com/office/drawing/2014/main" id="{92FF1E05-330A-4F2F-A5AD-D43271EAA24E}"/>
              </a:ext>
            </a:extLst>
          </p:cNvPr>
          <p:cNvSpPr>
            <a:spLocks noGrp="1"/>
          </p:cNvSpPr>
          <p:nvPr>
            <p:ph type="ftr" sz="quarter" idx="10"/>
          </p:nvPr>
        </p:nvSpPr>
        <p:spPr/>
        <p:txBody>
          <a:bodyPr/>
          <a:lstStyle/>
          <a:p>
            <a:pPr lvl="0"/>
            <a:r>
              <a:rPr lang="de-DE"/>
              <a:t>Anlass (ändern via »Kopf- und Fußzeile«)</a:t>
            </a:r>
          </a:p>
        </p:txBody>
      </p:sp>
      <p:sp>
        <p:nvSpPr>
          <p:cNvPr id="5" name="Foliennummernplatzhalter 4">
            <a:extLst>
              <a:ext uri="{FF2B5EF4-FFF2-40B4-BE49-F238E27FC236}">
                <a16:creationId xmlns:a16="http://schemas.microsoft.com/office/drawing/2014/main" id="{96E45D76-C26E-4DCF-8CD8-308D555656FB}"/>
              </a:ext>
            </a:extLst>
          </p:cNvPr>
          <p:cNvSpPr>
            <a:spLocks noGrp="1"/>
          </p:cNvSpPr>
          <p:nvPr>
            <p:ph type="sldNum" sz="quarter" idx="11"/>
          </p:nvPr>
        </p:nvSpPr>
        <p:spPr/>
        <p:txBody>
          <a:bodyPr/>
          <a:lstStyle/>
          <a:p>
            <a:pPr lvl="0"/>
            <a:fld id="{1B2A78F4-B7C5-4219-B70C-CF570D5A7E41}" type="slidenum">
              <a:t>‹Nr.›</a:t>
            </a:fld>
            <a:endParaRPr lang="de-DE"/>
          </a:p>
        </p:txBody>
      </p:sp>
    </p:spTree>
    <p:extLst>
      <p:ext uri="{BB962C8B-B14F-4D97-AF65-F5344CB8AC3E}">
        <p14:creationId xmlns:p14="http://schemas.microsoft.com/office/powerpoint/2010/main" val="1872086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cxnSp>
        <p:nvCxnSpPr>
          <p:cNvPr id="6" name="Gerade Verbindung 9"/>
          <p:cNvCxnSpPr/>
          <p:nvPr/>
        </p:nvCxnSpPr>
        <p:spPr>
          <a:xfrm>
            <a:off x="0" y="171517"/>
            <a:ext cx="504031" cy="0"/>
          </a:xfrm>
          <a:prstGeom prst="line">
            <a:avLst/>
          </a:prstGeom>
          <a:ln w="3175" cmpd="sng">
            <a:solidFill>
              <a:srgbClr val="262A31"/>
            </a:solidFill>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504032" y="336032"/>
            <a:ext cx="7719145" cy="836581"/>
          </a:xfrm>
        </p:spPr>
        <p:txBody>
          <a:bodyPr anchor="b"/>
          <a:lstStyle>
            <a:lvl1pPr>
              <a:defRPr spc="110" baseline="0">
                <a:solidFill>
                  <a:schemeClr val="tx1"/>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504032" y="1782840"/>
            <a:ext cx="7719145" cy="3291486"/>
          </a:xfrm>
        </p:spPr>
        <p:txBody>
          <a:bodyPr>
            <a:noAutofit/>
          </a:bodyPr>
          <a:lstStyle>
            <a:lvl1pPr marL="297510" indent="-297510">
              <a:buClr>
                <a:srgbClr val="D8413E"/>
              </a:buClr>
              <a:buFont typeface="Symbol" charset="2"/>
              <a:buChar char="-"/>
              <a:defRPr sz="1984">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87527" indent="-283510">
              <a:buClr>
                <a:srgbClr val="D8413E"/>
              </a:buClr>
              <a:buFont typeface="Symbol" charset="2"/>
              <a:buChar char="-"/>
              <a:defRPr sz="1764">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79294" indent="-271260">
              <a:buClr>
                <a:srgbClr val="D8413E"/>
              </a:buClr>
              <a:buFont typeface="Symbol" charset="2"/>
              <a:buChar char="-"/>
              <a:defRPr sz="1764">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83312" indent="-271260">
              <a:buClr>
                <a:srgbClr val="D8413E"/>
              </a:buClr>
              <a:buFont typeface="Symbol" charset="2"/>
              <a:buChar char="-"/>
              <a:defRPr sz="1764">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5078" indent="-259009">
              <a:buClr>
                <a:srgbClr val="D8413E"/>
              </a:buClr>
              <a:buFont typeface="Symbol" charset="2"/>
              <a:buChar char="-"/>
              <a:defRPr sz="1764">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3"/>
          </p:nvPr>
        </p:nvSpPr>
        <p:spPr>
          <a:xfrm>
            <a:off x="504032" y="1172614"/>
            <a:ext cx="7719145" cy="485147"/>
          </a:xfrm>
        </p:spPr>
        <p:txBody>
          <a:bodyPr anchor="b">
            <a:noAutofit/>
          </a:bodyPr>
          <a:lstStyle>
            <a:lvl1pPr>
              <a:defRPr sz="1543" cap="all" spc="110" baseline="0">
                <a:solidFill>
                  <a:schemeClr val="tx1"/>
                </a:solidFill>
              </a:defRPr>
            </a:lvl1pPr>
          </a:lstStyle>
          <a:p>
            <a:pPr lvl="0"/>
            <a:r>
              <a:rPr lang="de-DE"/>
              <a:t>Textmasterformat bearbeiten</a:t>
            </a:r>
          </a:p>
        </p:txBody>
      </p:sp>
      <p:sp>
        <p:nvSpPr>
          <p:cNvPr id="12" name="Inhaltsplatzhalter 11"/>
          <p:cNvSpPr>
            <a:spLocks noGrp="1"/>
          </p:cNvSpPr>
          <p:nvPr>
            <p:ph sz="quarter" idx="14"/>
          </p:nvPr>
        </p:nvSpPr>
        <p:spPr>
          <a:xfrm>
            <a:off x="504032" y="0"/>
            <a:ext cx="5253125" cy="336031"/>
          </a:xfrm>
        </p:spPr>
        <p:txBody>
          <a:bodyPr anchor="ctr">
            <a:noAutofit/>
          </a:bodyPr>
          <a:lstStyle>
            <a:lvl1pPr>
              <a:defRPr sz="1323" b="1" cap="all">
                <a:solidFill>
                  <a:srgbClr val="262A31"/>
                </a:solidFill>
                <a:latin typeface="Arial"/>
                <a:cs typeface="Arial"/>
              </a:defRPr>
            </a:lvl1pPr>
          </a:lstStyle>
          <a:p>
            <a:pPr lvl="0"/>
            <a:endParaRPr lang="de-DE" dirty="0"/>
          </a:p>
        </p:txBody>
      </p:sp>
      <p:cxnSp>
        <p:nvCxnSpPr>
          <p:cNvPr id="11" name="Gerade Verbindung 10"/>
          <p:cNvCxnSpPr/>
          <p:nvPr userDrawn="1"/>
        </p:nvCxnSpPr>
        <p:spPr>
          <a:xfrm>
            <a:off x="504031" y="5196676"/>
            <a:ext cx="9072563" cy="0"/>
          </a:xfrm>
          <a:prstGeom prst="line">
            <a:avLst/>
          </a:prstGeom>
          <a:ln w="3175" cmpd="sng">
            <a:solidFill>
              <a:srgbClr val="D8413E"/>
            </a:solidFill>
          </a:ln>
          <a:effectLst/>
        </p:spPr>
        <p:style>
          <a:lnRef idx="2">
            <a:schemeClr val="accent1"/>
          </a:lnRef>
          <a:fillRef idx="0">
            <a:schemeClr val="accent1"/>
          </a:fillRef>
          <a:effectRef idx="1">
            <a:schemeClr val="accent1"/>
          </a:effectRef>
          <a:fontRef idx="minor">
            <a:schemeClr val="tx1"/>
          </a:fontRef>
        </p:style>
      </p:cxnSp>
      <p:sp>
        <p:nvSpPr>
          <p:cNvPr id="13" name="Foliennummernplatzhalter 5"/>
          <p:cNvSpPr>
            <a:spLocks noGrp="1"/>
          </p:cNvSpPr>
          <p:nvPr>
            <p:ph type="sldNum" sz="quarter" idx="4"/>
          </p:nvPr>
        </p:nvSpPr>
        <p:spPr>
          <a:xfrm>
            <a:off x="8762794" y="5314692"/>
            <a:ext cx="819051" cy="355857"/>
          </a:xfrm>
          <a:prstGeom prst="rect">
            <a:avLst/>
          </a:prstGeom>
        </p:spPr>
        <p:txBody>
          <a:bodyPr lIns="0" tIns="0" rIns="0" bIns="0" anchor="t" anchorCtr="0"/>
          <a:lstStyle>
            <a:lvl1pPr marL="0" marR="0" indent="0" algn="r" defTabSz="504017" rtl="0" eaLnBrk="1" fontAlgn="base" latinLnBrk="0" hangingPunct="1">
              <a:lnSpc>
                <a:spcPct val="100000"/>
              </a:lnSpc>
              <a:spcBef>
                <a:spcPct val="0"/>
              </a:spcBef>
              <a:spcAft>
                <a:spcPct val="0"/>
              </a:spcAft>
              <a:buClrTx/>
              <a:buSzTx/>
              <a:buFontTx/>
              <a:buNone/>
              <a:tabLst/>
              <a:defRPr/>
            </a:lvl1pPr>
          </a:lstStyle>
          <a:p>
            <a:pPr>
              <a:defRPr/>
            </a:pPr>
            <a:fld id="{04AD7245-8B54-4DB6-A787-2BC7C149B53C}" type="slidenum">
              <a:rPr kumimoji="0" lang="de-DE" altLang="de-DE" sz="1102" b="0" i="0" u="none" strike="noStrike" kern="1200" cap="none" spc="0" normalizeH="0" baseline="0" noProof="0" smtClean="0">
                <a:ln>
                  <a:noFill/>
                </a:ln>
                <a:solidFill>
                  <a:srgbClr val="D8413E"/>
                </a:solidFill>
                <a:effectLst/>
                <a:uLnTx/>
                <a:uFillTx/>
                <a:latin typeface="Arial" panose="020B0604020202020204" pitchFamily="34" charset="0"/>
                <a:ea typeface="MS PGothic" panose="020B0600070205080204" pitchFamily="34" charset="-128"/>
                <a:cs typeface="Arial" panose="020B0604020202020204" pitchFamily="34" charset="0"/>
              </a:rPr>
              <a:pPr>
                <a:defRPr/>
              </a:pPr>
              <a:t>‹Nr.›</a:t>
            </a:fld>
            <a:endParaRPr kumimoji="0" lang="de-DE" altLang="de-DE" sz="1102" b="0" i="0" u="none" strike="noStrike" kern="1200" cap="none" spc="0" normalizeH="0" baseline="0" noProof="0" dirty="0">
              <a:ln>
                <a:noFill/>
              </a:ln>
              <a:solidFill>
                <a:srgbClr val="D8413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5" name="Grafik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04032" y="5258079"/>
            <a:ext cx="603386" cy="357200"/>
          </a:xfrm>
          <a:prstGeom prst="rect">
            <a:avLst/>
          </a:prstGeom>
        </p:spPr>
      </p:pic>
      <p:sp>
        <p:nvSpPr>
          <p:cNvPr id="16" name="Datumsplatzhalter 3"/>
          <p:cNvSpPr>
            <a:spLocks noGrp="1"/>
          </p:cNvSpPr>
          <p:nvPr>
            <p:ph type="dt" sz="half" idx="2"/>
          </p:nvPr>
        </p:nvSpPr>
        <p:spPr>
          <a:xfrm>
            <a:off x="1282256" y="5314692"/>
            <a:ext cx="7480538" cy="355858"/>
          </a:xfrm>
          <a:prstGeom prst="rect">
            <a:avLst/>
          </a:prstGeom>
        </p:spPr>
        <p:txBody>
          <a:bodyPr lIns="0" tIns="0" rIns="0" bIns="0" anchor="t" anchorCtr="0">
            <a:noAutofit/>
          </a:bodyPr>
          <a:lstStyle>
            <a:lvl1pPr eaLnBrk="1" hangingPunct="1">
              <a:defRPr sz="1102">
                <a:solidFill>
                  <a:srgbClr val="262A31"/>
                </a:solidFill>
                <a:latin typeface="Arial" panose="020B0604020202020204" pitchFamily="34" charset="0"/>
                <a:cs typeface="Arial" panose="020B0604020202020204" pitchFamily="34" charset="0"/>
              </a:defRPr>
            </a:lvl1pPr>
          </a:lstStyle>
          <a:p>
            <a:pPr>
              <a:defRPr/>
            </a:pPr>
            <a:endParaRPr lang="de-DE" altLang="de-DE" dirty="0"/>
          </a:p>
        </p:txBody>
      </p:sp>
      <p:pic>
        <p:nvPicPr>
          <p:cNvPr id="14" name="Grafik 13">
            <a:extLst>
              <a:ext uri="{FF2B5EF4-FFF2-40B4-BE49-F238E27FC236}">
                <a16:creationId xmlns:a16="http://schemas.microsoft.com/office/drawing/2014/main" id="{C42928E7-82E2-4428-A9FE-D243FE09CFFD}"/>
              </a:ext>
            </a:extLst>
          </p:cNvPr>
          <p:cNvPicPr>
            <a:picLocks noChangeAspect="1"/>
          </p:cNvPicPr>
          <p:nvPr userDrawn="1"/>
        </p:nvPicPr>
        <p:blipFill>
          <a:blip r:embed="rId3"/>
          <a:stretch>
            <a:fillRect/>
          </a:stretch>
        </p:blipFill>
        <p:spPr>
          <a:xfrm>
            <a:off x="566761" y="64030"/>
            <a:ext cx="1109119" cy="181334"/>
          </a:xfrm>
          <a:prstGeom prst="rect">
            <a:avLst/>
          </a:prstGeom>
        </p:spPr>
      </p:pic>
    </p:spTree>
    <p:extLst>
      <p:ext uri="{BB962C8B-B14F-4D97-AF65-F5344CB8AC3E}">
        <p14:creationId xmlns:p14="http://schemas.microsoft.com/office/powerpoint/2010/main" val="182997073"/>
      </p:ext>
    </p:extLst>
  </p:cSld>
  <p:clrMapOvr>
    <a:masterClrMapping/>
  </p:clrMapOvr>
  <p:extLst mod="1">
    <p:ext uri="{DCECCB84-F9BA-43D5-87BE-67443E8EF086}">
      <p15:sldGuideLst xmlns:p15="http://schemas.microsoft.com/office/powerpoint/2012/main">
        <p15:guide id="1" orient="horz" pos="3049">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7.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0.xml"/><Relationship Id="rId5" Type="http://schemas.openxmlformats.org/officeDocument/2006/relationships/image" Target="../media/image30.sv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0.svg"/><Relationship Id="rId12" Type="http://schemas.openxmlformats.org/officeDocument/2006/relationships/image" Target="../media/image11.png"/><Relationship Id="rId2" Type="http://schemas.openxmlformats.org/officeDocument/2006/relationships/theme" Target="../theme/theme5.xml"/><Relationship Id="rId1" Type="http://schemas.openxmlformats.org/officeDocument/2006/relationships/slideLayout" Target="../slideLayouts/slideLayout11.xml"/><Relationship Id="rId6" Type="http://schemas.openxmlformats.org/officeDocument/2006/relationships/image" Target="../media/image3.png"/><Relationship Id="rId11" Type="http://schemas.openxmlformats.org/officeDocument/2006/relationships/image" Target="../media/image90.svg"/><Relationship Id="rId5" Type="http://schemas.openxmlformats.org/officeDocument/2006/relationships/image" Target="../media/image31.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70.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60A5471-88F5-41EB-8494-135322FB794A}"/>
              </a:ext>
            </a:extLst>
          </p:cNvPr>
          <p:cNvPicPr>
            <a:picLocks noChangeAspect="1"/>
          </p:cNvPicPr>
          <p:nvPr/>
        </p:nvPicPr>
        <p:blipFill>
          <a:blip r:embed="rId3">
            <a:lum/>
            <a:alphaModFix/>
          </a:blip>
          <a:srcRect/>
          <a:stretch>
            <a:fillRect/>
          </a:stretch>
        </p:blipFill>
        <p:spPr>
          <a:xfrm>
            <a:off x="0" y="360"/>
            <a:ext cx="10079640" cy="5669640"/>
          </a:xfrm>
          <a:prstGeom prst="rect">
            <a:avLst/>
          </a:prstGeom>
          <a:noFill/>
          <a:ln>
            <a:noFill/>
          </a:ln>
        </p:spPr>
      </p:pic>
      <p:sp>
        <p:nvSpPr>
          <p:cNvPr id="5" name="Datumsplatzhalter 4">
            <a:extLst>
              <a:ext uri="{FF2B5EF4-FFF2-40B4-BE49-F238E27FC236}">
                <a16:creationId xmlns:a16="http://schemas.microsoft.com/office/drawing/2014/main" id="{264955FF-A2C4-4447-BCD2-9B16A139AE48}"/>
              </a:ext>
            </a:extLst>
          </p:cNvPr>
          <p:cNvSpPr txBox="1">
            <a:spLocks noGrp="1"/>
          </p:cNvSpPr>
          <p:nvPr>
            <p:ph type="dt" sz="half" idx="2"/>
          </p:nvPr>
        </p:nvSpPr>
        <p:spPr>
          <a:xfrm>
            <a:off x="720000" y="5040000"/>
            <a:ext cx="1440000" cy="360000"/>
          </a:xfrm>
          <a:prstGeom prst="rect">
            <a:avLst/>
          </a:prstGeom>
          <a:noFill/>
          <a:ln>
            <a:noFill/>
          </a:ln>
        </p:spPr>
        <p:txBody>
          <a:bodyPr vert="horz" lIns="0" tIns="0" rIns="0" bIns="0" anchorCtr="0">
            <a:noAutofit/>
          </a:bodyPr>
          <a:lstStyle>
            <a:lvl1pPr lvl="0" algn="l" rtl="0" hangingPunct="0">
              <a:buNone/>
              <a:tabLst/>
              <a:defRPr lang="de-DE" sz="1400" b="1" kern="1200">
                <a:solidFill>
                  <a:srgbClr val="000000"/>
                </a:solidFill>
                <a:latin typeface="Fira Sans" pitchFamily="34"/>
                <a:ea typeface="DejaVu Sans" pitchFamily="2"/>
                <a:cs typeface="Bitstream Vera Sans" pitchFamily="2"/>
              </a:defRPr>
            </a:lvl1pPr>
          </a:lstStyle>
          <a:p>
            <a:pPr lvl="0"/>
            <a:endParaRPr lang="de-DE" dirty="0"/>
          </a:p>
        </p:txBody>
      </p:sp>
      <p:pic>
        <p:nvPicPr>
          <p:cNvPr id="6" name="Grafik 5">
            <a:extLst>
              <a:ext uri="{FF2B5EF4-FFF2-40B4-BE49-F238E27FC236}">
                <a16:creationId xmlns:a16="http://schemas.microsoft.com/office/drawing/2014/main" id="{6C7EEBBB-BC8B-4EAA-8486-211BE106A43F}"/>
              </a:ext>
            </a:extLst>
          </p:cNvPr>
          <p:cNvPicPr>
            <a:picLocks noChangeAspect="1"/>
          </p:cNvPicPr>
          <p:nvPr/>
        </p:nvPicPr>
        <p:blipFill>
          <a:blip r:embed="rId4">
            <a:lum/>
            <a:alphaModFix/>
            <a:extLst>
              <a:ext uri="{96DAC541-7B7A-43D3-8B79-37D633B846F1}">
                <asvg:svgBlip xmlns:asvg="http://schemas.microsoft.com/office/drawing/2016/SVG/main" xmlns="" r:embed="rId5"/>
              </a:ext>
            </a:extLst>
          </a:blip>
          <a:srcRect/>
          <a:stretch>
            <a:fillRect/>
          </a:stretch>
        </p:blipFill>
        <p:spPr>
          <a:xfrm>
            <a:off x="720000" y="720000"/>
            <a:ext cx="2498400" cy="1800000"/>
          </a:xfrm>
          <a:prstGeom prst="rect">
            <a:avLst/>
          </a:prstGeom>
          <a:noFill/>
          <a:ln>
            <a:noFill/>
          </a:ln>
        </p:spPr>
      </p:pic>
      <p:pic>
        <p:nvPicPr>
          <p:cNvPr id="8" name="Grafik 7">
            <a:extLst>
              <a:ext uri="{FF2B5EF4-FFF2-40B4-BE49-F238E27FC236}">
                <a16:creationId xmlns:a16="http://schemas.microsoft.com/office/drawing/2014/main" id="{77AF44D5-9D3E-4B55-B30C-F193E74E1067}"/>
              </a:ext>
            </a:extLst>
          </p:cNvPr>
          <p:cNvPicPr>
            <a:picLocks noChangeAspect="1"/>
          </p:cNvPicPr>
          <p:nvPr/>
        </p:nvPicPr>
        <p:blipFill>
          <a:blip r:embed="rId6">
            <a:lum/>
            <a:alphaModFix/>
            <a:extLst>
              <a:ext uri="{96DAC541-7B7A-43D3-8B79-37D633B846F1}">
                <asvg:svgBlip xmlns:asvg="http://schemas.microsoft.com/office/drawing/2016/SVG/main" xmlns="" r:embed="rId7"/>
              </a:ext>
            </a:extLst>
          </a:blip>
          <a:srcRect/>
          <a:stretch>
            <a:fillRect/>
          </a:stretch>
        </p:blipFill>
        <p:spPr>
          <a:xfrm>
            <a:off x="720000" y="3420000"/>
            <a:ext cx="720000" cy="578160"/>
          </a:xfrm>
          <a:prstGeom prst="rect">
            <a:avLst/>
          </a:prstGeom>
          <a:noFill/>
          <a:ln>
            <a:noFill/>
          </a:ln>
        </p:spPr>
      </p:pic>
      <p:pic>
        <p:nvPicPr>
          <p:cNvPr id="9" name="Grafik 8">
            <a:extLst>
              <a:ext uri="{FF2B5EF4-FFF2-40B4-BE49-F238E27FC236}">
                <a16:creationId xmlns:a16="http://schemas.microsoft.com/office/drawing/2014/main" id="{0DD9ABCC-F4BD-4DE7-83A4-10F5FCCDD79F}"/>
              </a:ext>
            </a:extLst>
          </p:cNvPr>
          <p:cNvPicPr>
            <a:picLocks noChangeAspect="1"/>
          </p:cNvPicPr>
          <p:nvPr/>
        </p:nvPicPr>
        <p:blipFill>
          <a:blip r:embed="rId8">
            <a:lum/>
            <a:alphaModFix/>
            <a:extLst>
              <a:ext uri="{96DAC541-7B7A-43D3-8B79-37D633B846F1}">
                <asvg:svgBlip xmlns:asvg="http://schemas.microsoft.com/office/drawing/2016/SVG/main" xmlns="" r:embed="rId9"/>
              </a:ext>
            </a:extLst>
          </a:blip>
          <a:srcRect/>
          <a:stretch>
            <a:fillRect/>
          </a:stretch>
        </p:blipFill>
        <p:spPr>
          <a:xfrm>
            <a:off x="1800000" y="3491999"/>
            <a:ext cx="1440000" cy="468720"/>
          </a:xfrm>
          <a:prstGeom prst="rect">
            <a:avLst/>
          </a:prstGeom>
          <a:noFill/>
          <a:ln>
            <a:noFill/>
          </a:ln>
        </p:spPr>
      </p:pic>
      <p:pic>
        <p:nvPicPr>
          <p:cNvPr id="10" name="Grafik 9">
            <a:extLst>
              <a:ext uri="{FF2B5EF4-FFF2-40B4-BE49-F238E27FC236}">
                <a16:creationId xmlns:a16="http://schemas.microsoft.com/office/drawing/2014/main" id="{BF88FF61-3563-409D-90DA-A5774201690D}"/>
              </a:ext>
            </a:extLst>
          </p:cNvPr>
          <p:cNvPicPr>
            <a:picLocks noChangeAspect="1"/>
          </p:cNvPicPr>
          <p:nvPr/>
        </p:nvPicPr>
        <p:blipFill>
          <a:blip r:embed="rId10">
            <a:lum/>
            <a:alphaModFix/>
            <a:extLst>
              <a:ext uri="{96DAC541-7B7A-43D3-8B79-37D633B846F1}">
                <asvg:svgBlip xmlns:asvg="http://schemas.microsoft.com/office/drawing/2016/SVG/main" xmlns="" r:embed="rId11"/>
              </a:ext>
            </a:extLst>
          </a:blip>
          <a:srcRect/>
          <a:stretch>
            <a:fillRect/>
          </a:stretch>
        </p:blipFill>
        <p:spPr>
          <a:xfrm>
            <a:off x="720000" y="4410000"/>
            <a:ext cx="1800000" cy="229500"/>
          </a:xfrm>
          <a:prstGeom prst="rect">
            <a:avLst/>
          </a:prstGeom>
          <a:noFill/>
          <a:ln>
            <a:noFill/>
          </a:ln>
        </p:spPr>
      </p:pic>
      <p:sp>
        <p:nvSpPr>
          <p:cNvPr id="12" name="Fußzeilenplatzhalter 3">
            <a:extLst>
              <a:ext uri="{FF2B5EF4-FFF2-40B4-BE49-F238E27FC236}">
                <a16:creationId xmlns:a16="http://schemas.microsoft.com/office/drawing/2014/main" id="{3546225A-A4F6-4B7B-A824-C1650EAC68C5}"/>
              </a:ext>
            </a:extLst>
          </p:cNvPr>
          <p:cNvSpPr txBox="1">
            <a:spLocks noGrp="1"/>
          </p:cNvSpPr>
          <p:nvPr>
            <p:ph type="ftr" sz="quarter" idx="3"/>
          </p:nvPr>
        </p:nvSpPr>
        <p:spPr>
          <a:xfrm>
            <a:off x="3960000" y="5040000"/>
            <a:ext cx="5400000" cy="360000"/>
          </a:xfrm>
          <a:prstGeom prst="rect">
            <a:avLst/>
          </a:prstGeom>
          <a:noFill/>
          <a:ln>
            <a:noFill/>
          </a:ln>
        </p:spPr>
        <p:txBody>
          <a:bodyPr vert="horz" lIns="0" tIns="0" rIns="0" bIns="0" anchorCtr="0">
            <a:noAutofit/>
          </a:bodyPr>
          <a:lstStyle>
            <a:lvl1pPr lvl="0" algn="r" rtl="0" hangingPunct="0">
              <a:buNone/>
              <a:tabLst/>
              <a:defRPr lang="de-DE" sz="1400" b="1" kern="1200">
                <a:solidFill>
                  <a:schemeClr val="bg1"/>
                </a:solidFill>
                <a:latin typeface="Fira Sans" pitchFamily="34"/>
                <a:ea typeface="DejaVu Sans" pitchFamily="2"/>
                <a:cs typeface="Bitstream Vera Sans" pitchFamily="2"/>
              </a:defRPr>
            </a:lvl1pPr>
          </a:lstStyle>
          <a:p>
            <a:r>
              <a:rPr lang="de-DE"/>
              <a:t>Anlass (ändern via »Kopf- und Fußzeile«)</a:t>
            </a:r>
            <a:endParaRPr lang="en-US" dirty="0"/>
          </a:p>
        </p:txBody>
      </p:sp>
      <p:sp>
        <p:nvSpPr>
          <p:cNvPr id="15" name="Textplatzhalter 14">
            <a:extLst>
              <a:ext uri="{FF2B5EF4-FFF2-40B4-BE49-F238E27FC236}">
                <a16:creationId xmlns:a16="http://schemas.microsoft.com/office/drawing/2014/main" id="{626AE257-7C18-424E-8C78-E8CC6CA4F0E9}"/>
              </a:ext>
            </a:extLst>
          </p:cNvPr>
          <p:cNvSpPr>
            <a:spLocks noGrp="1"/>
          </p:cNvSpPr>
          <p:nvPr>
            <p:ph type="body" idx="1"/>
          </p:nvPr>
        </p:nvSpPr>
        <p:spPr>
          <a:xfrm>
            <a:off x="5040000" y="1620000"/>
            <a:ext cx="4320000" cy="720000"/>
          </a:xfrm>
          <a:prstGeom prst="rect">
            <a:avLst/>
          </a:prstGeom>
        </p:spPr>
        <p:txBody>
          <a:bodyPr vert="horz" lIns="0" tIns="0" rIns="0" bIns="0" rtlCol="0" anchor="b">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DE" dirty="0"/>
          </a:p>
        </p:txBody>
      </p:sp>
      <p:sp>
        <p:nvSpPr>
          <p:cNvPr id="16" name="Titelplatzhalter 15">
            <a:extLst>
              <a:ext uri="{FF2B5EF4-FFF2-40B4-BE49-F238E27FC236}">
                <a16:creationId xmlns:a16="http://schemas.microsoft.com/office/drawing/2014/main" id="{9208A659-8DD5-40D1-A225-18C1EBE7064F}"/>
              </a:ext>
            </a:extLst>
          </p:cNvPr>
          <p:cNvSpPr>
            <a:spLocks noGrp="1"/>
          </p:cNvSpPr>
          <p:nvPr>
            <p:ph type="title"/>
          </p:nvPr>
        </p:nvSpPr>
        <p:spPr>
          <a:xfrm>
            <a:off x="5040000" y="2520000"/>
            <a:ext cx="4320000" cy="1980000"/>
          </a:xfrm>
          <a:prstGeom prst="rect">
            <a:avLst/>
          </a:prstGeom>
        </p:spPr>
        <p:txBody>
          <a:bodyPr vert="horz" lIns="0" tIns="0" rIns="0" bIns="0" rtlCol="0" anchor="t">
            <a:normAutofit/>
          </a:bodyPr>
          <a:lstStyle/>
          <a:p>
            <a:r>
              <a:rPr lang="de-DE" dirty="0"/>
              <a:t>Mastertitelformat bearbeiten</a:t>
            </a:r>
            <a:endParaRPr lang="en-DE" dirty="0"/>
          </a:p>
        </p:txBody>
      </p:sp>
    </p:spTree>
  </p:cSld>
  <p:clrMap bg1="lt1" tx1="dk1" bg2="lt2" tx2="dk2" accent1="accent1" accent2="accent2" accent3="accent3" accent4="accent4" accent5="accent5" accent6="accent6" hlink="hlink" folHlink="folHlink"/>
  <p:sldLayoutIdLst>
    <p:sldLayoutId id="2147483682" r:id="rId1"/>
  </p:sldLayoutIdLst>
  <p:hf hdr="0" ftr="0" dt="0"/>
  <p:txStyles>
    <p:titleStyle>
      <a:lvl1pPr lvl="0" algn="r" rtl="0" eaLnBrk="1" hangingPunct="1">
        <a:buNone/>
        <a:tabLst/>
        <a:defRPr lang="de-DE" sz="3000" b="0" i="0" u="none" strike="noStrike" kern="1200" cap="none">
          <a:ln>
            <a:noFill/>
          </a:ln>
          <a:solidFill>
            <a:srgbClr val="FFFFFF"/>
          </a:solidFill>
          <a:highlight>
            <a:scrgbClr r="0" g="0" b="0">
              <a:alpha val="0"/>
            </a:scrgbClr>
          </a:highlight>
          <a:latin typeface="Share Tech" panose="00000500000000000000" pitchFamily="2" charset="0"/>
          <a:ea typeface="Share Tech" panose="00000500000000000000" pitchFamily="2" charset="0"/>
          <a:cs typeface="DejaVu Sans" pitchFamily="2"/>
        </a:defRPr>
      </a:lvl1pPr>
    </p:titleStyle>
    <p:bodyStyle>
      <a:lvl1pPr marL="0" marR="0" lvl="0"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1pPr>
      <a:lvl2pPr marL="0" marR="0" lvl="1"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2pPr>
      <a:lvl3pPr marL="0" marR="0" lvl="2"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3pPr>
      <a:lvl4pPr marL="0" marR="0" lvl="3"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4pPr>
      <a:lvl5pPr marL="0" marR="0" lvl="4"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5pPr>
      <a:lvl6pPr marL="0" marR="0" lvl="5"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6pPr>
      <a:lvl7pPr marL="0" marR="0" lvl="6"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451F5AD-7FCC-479C-94E8-4EE6CD7D5F6E}"/>
              </a:ext>
            </a:extLst>
          </p:cNvPr>
          <p:cNvSpPr txBox="1">
            <a:spLocks noGrp="1"/>
          </p:cNvSpPr>
          <p:nvPr>
            <p:ph type="title"/>
          </p:nvPr>
        </p:nvSpPr>
        <p:spPr>
          <a:xfrm>
            <a:off x="720000" y="360000"/>
            <a:ext cx="8640000" cy="1080000"/>
          </a:xfrm>
          <a:prstGeom prst="rect">
            <a:avLst/>
          </a:prstGeom>
          <a:noFill/>
          <a:ln>
            <a:noFill/>
          </a:ln>
        </p:spPr>
        <p:txBody>
          <a:bodyPr vert="horz" lIns="0" tIns="0" rIns="0" bIns="0" anchor="t">
            <a:noAutofit/>
          </a:bodyPr>
          <a:lstStyle/>
          <a:p>
            <a:pPr lvl="0"/>
            <a:endParaRPr lang="de-DE" dirty="0"/>
          </a:p>
        </p:txBody>
      </p:sp>
      <p:sp>
        <p:nvSpPr>
          <p:cNvPr id="4" name="Fußzeilenplatzhalter 3">
            <a:extLst>
              <a:ext uri="{FF2B5EF4-FFF2-40B4-BE49-F238E27FC236}">
                <a16:creationId xmlns:a16="http://schemas.microsoft.com/office/drawing/2014/main" id="{F6E17F36-0C2B-4C05-98B8-DE4567107434}"/>
              </a:ext>
            </a:extLst>
          </p:cNvPr>
          <p:cNvSpPr txBox="1">
            <a:spLocks noGrp="1"/>
          </p:cNvSpPr>
          <p:nvPr>
            <p:ph type="ftr" sz="quarter" idx="3"/>
          </p:nvPr>
        </p:nvSpPr>
        <p:spPr>
          <a:xfrm>
            <a:off x="720000" y="5040000"/>
            <a:ext cx="5400000" cy="360000"/>
          </a:xfrm>
          <a:prstGeom prst="rect">
            <a:avLst/>
          </a:prstGeom>
          <a:noFill/>
          <a:ln>
            <a:noFill/>
          </a:ln>
        </p:spPr>
        <p:txBody>
          <a:bodyPr vert="horz" lIns="0" tIns="0" rIns="0" bIns="0" anchorCtr="0">
            <a:noAutofit/>
          </a:bodyPr>
          <a:lstStyle>
            <a:lvl1pPr lvl="0" algn="l" rtl="0" hangingPunct="0">
              <a:buNone/>
              <a:tabLst/>
              <a:defRPr lang="de-DE" sz="1400" b="1" kern="1200">
                <a:latin typeface="Fira Sans" pitchFamily="34"/>
                <a:ea typeface="DejaVu Sans" pitchFamily="2"/>
                <a:cs typeface="Bitstream Vera Sans" pitchFamily="2"/>
              </a:defRPr>
            </a:lvl1pPr>
          </a:lstStyle>
          <a:p>
            <a:pPr lvl="0"/>
            <a:r>
              <a:rPr lang="de-DE"/>
              <a:t>Anlass (ändern via »Kopf- und Fußzeile«)</a:t>
            </a:r>
            <a:endParaRPr lang="de-DE" dirty="0"/>
          </a:p>
        </p:txBody>
      </p:sp>
      <p:sp>
        <p:nvSpPr>
          <p:cNvPr id="5" name="Foliennummernplatzhalter 4">
            <a:extLst>
              <a:ext uri="{FF2B5EF4-FFF2-40B4-BE49-F238E27FC236}">
                <a16:creationId xmlns:a16="http://schemas.microsoft.com/office/drawing/2014/main" id="{5BD247AF-6417-413B-90A6-68D1FF1BCA75}"/>
              </a:ext>
            </a:extLst>
          </p:cNvPr>
          <p:cNvSpPr txBox="1">
            <a:spLocks noGrp="1"/>
          </p:cNvSpPr>
          <p:nvPr>
            <p:ph type="sldNum" sz="quarter" idx="4"/>
          </p:nvPr>
        </p:nvSpPr>
        <p:spPr>
          <a:xfrm>
            <a:off x="7920000" y="5040000"/>
            <a:ext cx="1440000" cy="360000"/>
          </a:xfrm>
          <a:prstGeom prst="rect">
            <a:avLst/>
          </a:prstGeom>
          <a:noFill/>
          <a:ln>
            <a:noFill/>
          </a:ln>
        </p:spPr>
        <p:txBody>
          <a:bodyPr vert="horz" lIns="0" tIns="0" rIns="0" bIns="0" anchorCtr="0">
            <a:noAutofit/>
          </a:bodyPr>
          <a:lstStyle>
            <a:lvl1pPr lvl="0" algn="r" rtl="0" hangingPunct="0">
              <a:buNone/>
              <a:tabLst/>
              <a:defRPr lang="de-DE" sz="1400" b="1" kern="1200">
                <a:latin typeface="Fira Sans" pitchFamily="34"/>
                <a:ea typeface="DejaVu Sans" pitchFamily="2"/>
                <a:cs typeface="Bitstream Vera Sans" pitchFamily="2"/>
              </a:defRPr>
            </a:lvl1pPr>
          </a:lstStyle>
          <a:p>
            <a:pPr lvl="0"/>
            <a:fld id="{44916937-2EA4-4FB2-9864-6CF31DCD6789}" type="slidenum">
              <a:t>‹Nr.›</a:t>
            </a:fld>
            <a:endParaRPr lang="de-DE" dirty="0"/>
          </a:p>
        </p:txBody>
      </p:sp>
      <p:sp>
        <p:nvSpPr>
          <p:cNvPr id="8" name="Textplatzhalter 7">
            <a:extLst>
              <a:ext uri="{FF2B5EF4-FFF2-40B4-BE49-F238E27FC236}">
                <a16:creationId xmlns:a16="http://schemas.microsoft.com/office/drawing/2014/main" id="{4CE7594C-8E0A-4977-99CA-F7B5BB7FDF91}"/>
              </a:ext>
            </a:extLst>
          </p:cNvPr>
          <p:cNvSpPr>
            <a:spLocks noGrp="1"/>
          </p:cNvSpPr>
          <p:nvPr>
            <p:ph type="body" idx="1"/>
          </p:nvPr>
        </p:nvSpPr>
        <p:spPr>
          <a:xfrm>
            <a:off x="720000" y="1440001"/>
            <a:ext cx="8640000" cy="3240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DE" dirty="0"/>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83" r:id="rId3"/>
    <p:sldLayoutId id="2147483684" r:id="rId4"/>
  </p:sldLayoutIdLst>
  <p:hf hdr="0" ftr="0" dt="0"/>
  <p:txStyles>
    <p:titleStyle>
      <a:lvl1pPr lvl="0" algn="l" rtl="0" hangingPunct="0">
        <a:buNone/>
        <a:tabLst/>
        <a:defRPr lang="de-DE" sz="4000" b="0" i="0" u="none" strike="noStrike" kern="1200" cap="none">
          <a:ln>
            <a:noFill/>
          </a:ln>
          <a:solidFill>
            <a:srgbClr val="00A376"/>
          </a:solidFill>
          <a:highlight>
            <a:scrgbClr r="0" g="0" b="0">
              <a:alpha val="0"/>
            </a:scrgbClr>
          </a:highlight>
          <a:latin typeface="Share Tech" panose="00000500000000000000" pitchFamily="2" charset="0"/>
          <a:ea typeface="Share Tech" panose="00000500000000000000" pitchFamily="2" charset="0"/>
          <a:cs typeface="DejaVu Sans" pitchFamily="2"/>
        </a:defRPr>
      </a:lvl1pPr>
    </p:titleStyle>
    <p:bodyStyle>
      <a:lvl1pPr marL="288000" lvl="0" indent="-288000" algn="l" rtl="0" hangingPunct="0">
        <a:lnSpc>
          <a:spcPct val="100000"/>
        </a:lnSpc>
        <a:spcBef>
          <a:spcPts val="1417"/>
        </a:spcBef>
        <a:spcAft>
          <a:spcPts val="0"/>
        </a:spcAft>
        <a:buClr>
          <a:srgbClr val="00A376"/>
        </a:buClr>
        <a:buSzPct val="100000"/>
        <a:buFont typeface="Wingdings" panose="05000000000000000000" pitchFamily="2" charset="2"/>
        <a:buChar char="§"/>
        <a:tabLst/>
        <a:defRPr lang="de-DE" sz="2400" b="0" i="0" u="none" strike="noStrike" kern="1200" cap="none">
          <a:ln>
            <a:noFill/>
          </a:ln>
          <a:highlight>
            <a:scrgbClr r="0" g="0" b="0">
              <a:alpha val="0"/>
            </a:scrgbClr>
          </a:highlight>
          <a:latin typeface="Fira Sans" pitchFamily="34"/>
          <a:ea typeface="Noto Sans CJK SC" pitchFamily="2"/>
          <a:cs typeface="DejaVu Sans" pitchFamily="2"/>
        </a:defRPr>
      </a:lvl1pPr>
      <a:lvl2pPr marL="720000" lvl="1" indent="-288000" algn="l" rtl="0" hangingPunct="0">
        <a:lnSpc>
          <a:spcPct val="100000"/>
        </a:lnSpc>
        <a:spcBef>
          <a:spcPts val="1417"/>
        </a:spcBef>
        <a:spcAft>
          <a:spcPts val="0"/>
        </a:spcAft>
        <a:buClr>
          <a:srgbClr val="00A376"/>
        </a:buClr>
        <a:buSzPct val="100000"/>
        <a:buFont typeface="Wingdings" panose="05000000000000000000" pitchFamily="2" charset="2"/>
        <a:buChar char="§"/>
        <a:tabLst/>
        <a:defRPr lang="de-DE" sz="2400" b="0" i="0" u="none" strike="noStrike" kern="1200" cap="none">
          <a:ln>
            <a:noFill/>
          </a:ln>
          <a:highlight>
            <a:scrgbClr r="0" g="0" b="0">
              <a:alpha val="0"/>
            </a:scrgbClr>
          </a:highlight>
          <a:latin typeface="Fira Sans" pitchFamily="34"/>
          <a:ea typeface="Noto Sans CJK SC" pitchFamily="2"/>
          <a:cs typeface="DejaVu Sans" pitchFamily="2"/>
        </a:defRPr>
      </a:lvl2pPr>
      <a:lvl3pPr marL="1152000" lvl="2" indent="-288000" algn="l" rtl="0" hangingPunct="0">
        <a:lnSpc>
          <a:spcPct val="100000"/>
        </a:lnSpc>
        <a:spcBef>
          <a:spcPts val="1417"/>
        </a:spcBef>
        <a:spcAft>
          <a:spcPts val="0"/>
        </a:spcAft>
        <a:buClr>
          <a:srgbClr val="00A376"/>
        </a:buClr>
        <a:buSzPct val="100000"/>
        <a:buFont typeface="Wingdings" panose="05000000000000000000" pitchFamily="2" charset="2"/>
        <a:buChar char="§"/>
        <a:tabLst/>
        <a:defRPr lang="de-DE" sz="2400" b="0" i="0" u="none" strike="noStrike" kern="1200" cap="none">
          <a:ln>
            <a:noFill/>
          </a:ln>
          <a:highlight>
            <a:scrgbClr r="0" g="0" b="0">
              <a:alpha val="0"/>
            </a:scrgbClr>
          </a:highlight>
          <a:latin typeface="Fira Sans" pitchFamily="34"/>
          <a:ea typeface="Noto Sans CJK SC" pitchFamily="2"/>
          <a:cs typeface="DejaVu Sans" pitchFamily="2"/>
        </a:defRPr>
      </a:lvl3pPr>
      <a:lvl4pPr marL="1584000" lvl="3" indent="-288000" algn="l" rtl="0" hangingPunct="0">
        <a:lnSpc>
          <a:spcPct val="100000"/>
        </a:lnSpc>
        <a:spcBef>
          <a:spcPts val="1417"/>
        </a:spcBef>
        <a:spcAft>
          <a:spcPts val="0"/>
        </a:spcAft>
        <a:buClr>
          <a:srgbClr val="00A376"/>
        </a:buClr>
        <a:buSzPct val="100000"/>
        <a:buFont typeface="Wingdings" panose="05000000000000000000" pitchFamily="2" charset="2"/>
        <a:buChar char="§"/>
        <a:tabLst/>
        <a:defRPr lang="de-DE" sz="2400" b="0" i="0" u="none" strike="noStrike" kern="1200" cap="none">
          <a:ln>
            <a:noFill/>
          </a:ln>
          <a:highlight>
            <a:scrgbClr r="0" g="0" b="0">
              <a:alpha val="0"/>
            </a:scrgbClr>
          </a:highlight>
          <a:latin typeface="Fira Sans" pitchFamily="34"/>
          <a:ea typeface="Noto Sans CJK SC" pitchFamily="2"/>
          <a:cs typeface="DejaVu Sans" pitchFamily="2"/>
        </a:defRPr>
      </a:lvl4pPr>
      <a:lvl5pPr marL="2016000" lvl="4" indent="-288000" algn="l" rtl="0" hangingPunct="0">
        <a:lnSpc>
          <a:spcPct val="100000"/>
        </a:lnSpc>
        <a:spcBef>
          <a:spcPts val="1417"/>
        </a:spcBef>
        <a:spcAft>
          <a:spcPts val="0"/>
        </a:spcAft>
        <a:buClr>
          <a:srgbClr val="00A376"/>
        </a:buClr>
        <a:buSzPct val="100000"/>
        <a:buFont typeface="Wingdings" panose="05000000000000000000" pitchFamily="2" charset="2"/>
        <a:buChar char="§"/>
        <a:tabLst/>
        <a:defRPr lang="de-DE" sz="2400" b="0" i="0" u="none" strike="noStrike" kern="1200" cap="none">
          <a:ln>
            <a:noFill/>
          </a:ln>
          <a:highlight>
            <a:scrgbClr r="0" g="0" b="0">
              <a:alpha val="0"/>
            </a:scrgbClr>
          </a:highlight>
          <a:latin typeface="Fira Sans" pitchFamily="34"/>
          <a:ea typeface="Noto Sans CJK SC" pitchFamily="2"/>
          <a:cs typeface="DejaVu Sans" pitchFamily="2"/>
        </a:defRPr>
      </a:lvl5pPr>
      <a:lvl6pPr lvl="5" rtl="0" hangingPunct="0">
        <a:spcBef>
          <a:spcPts val="1417"/>
        </a:spcBef>
        <a:spcAft>
          <a:spcPts val="0"/>
        </a:spcAft>
        <a:buClr>
          <a:srgbClr val="00A376"/>
        </a:buClr>
        <a:buSzPct val="50000"/>
        <a:buFont typeface="OpenSymbol"/>
        <a:buNone/>
        <a:tabLst/>
        <a:defRPr lang="de-DE" sz="3000" b="0" i="0" u="none" strike="noStrike" kern="1200" cap="none">
          <a:ln>
            <a:noFill/>
          </a:ln>
          <a:highlight>
            <a:scrgbClr r="0" g="0" b="0">
              <a:alpha val="0"/>
            </a:scrgbClr>
          </a:highlight>
          <a:latin typeface="Fira Sans" pitchFamily="34"/>
          <a:ea typeface="Noto Sans CJK SC" pitchFamily="2"/>
          <a:cs typeface="DejaVu Sans" pitchFamily="2"/>
        </a:defRPr>
      </a:lvl6pPr>
      <a:lvl7pPr lvl="6" rtl="0" hangingPunct="0">
        <a:spcBef>
          <a:spcPts val="1417"/>
        </a:spcBef>
        <a:spcAft>
          <a:spcPts val="0"/>
        </a:spcAft>
        <a:buClr>
          <a:srgbClr val="00A376"/>
        </a:buClr>
        <a:buSzPct val="50000"/>
        <a:buFont typeface="OpenSymbol"/>
        <a:buChar char=""/>
        <a:tabLst/>
        <a:defRPr lang="de-DE" sz="3000" b="0" i="0" u="none" strike="noStrike" kern="1200" cap="none">
          <a:ln>
            <a:noFill/>
          </a:ln>
          <a:highlight>
            <a:scrgbClr r="0" g="0" b="0">
              <a:alpha val="0"/>
            </a:scrgbClr>
          </a:highlight>
          <a:latin typeface="Fira Sans" pitchFamily="34"/>
          <a:ea typeface="Noto Sans CJK SC" pitchFamily="2"/>
          <a:cs typeface="DejaVu Sans"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9C5CE41-4D03-425D-A66B-D8BD7CF00D70}"/>
              </a:ext>
            </a:extLst>
          </p:cNvPr>
          <p:cNvPicPr>
            <a:picLocks noChangeAspect="1"/>
          </p:cNvPicPr>
          <p:nvPr userDrawn="1"/>
        </p:nvPicPr>
        <p:blipFill>
          <a:blip r:embed="rId6">
            <a:lum/>
            <a:alphaModFix/>
          </a:blip>
          <a:srcRect/>
          <a:stretch>
            <a:fillRect/>
          </a:stretch>
        </p:blipFill>
        <p:spPr>
          <a:xfrm>
            <a:off x="0" y="0"/>
            <a:ext cx="10079640" cy="5669640"/>
          </a:xfrm>
          <a:prstGeom prst="rect">
            <a:avLst/>
          </a:prstGeom>
          <a:noFill/>
          <a:ln>
            <a:noFill/>
          </a:ln>
        </p:spPr>
      </p:pic>
      <p:sp>
        <p:nvSpPr>
          <p:cNvPr id="3" name="Titelplatzhalter 2">
            <a:extLst>
              <a:ext uri="{FF2B5EF4-FFF2-40B4-BE49-F238E27FC236}">
                <a16:creationId xmlns:a16="http://schemas.microsoft.com/office/drawing/2014/main" id="{F93CB215-6799-4C18-A71B-787AA1848FEB}"/>
              </a:ext>
            </a:extLst>
          </p:cNvPr>
          <p:cNvSpPr txBox="1">
            <a:spLocks noGrp="1"/>
          </p:cNvSpPr>
          <p:nvPr>
            <p:ph type="title"/>
          </p:nvPr>
        </p:nvSpPr>
        <p:spPr>
          <a:xfrm>
            <a:off x="1440000" y="1440000"/>
            <a:ext cx="7200000" cy="1080000"/>
          </a:xfrm>
          <a:prstGeom prst="rect">
            <a:avLst/>
          </a:prstGeom>
          <a:noFill/>
          <a:ln>
            <a:noFill/>
          </a:ln>
        </p:spPr>
        <p:txBody>
          <a:bodyPr vert="horz" lIns="0" tIns="0" rIns="0" bIns="0" anchor="t">
            <a:noAutofit/>
          </a:bodyPr>
          <a:lstStyle/>
          <a:p>
            <a:pPr lvl="0"/>
            <a:endParaRPr lang="de-DE" dirty="0"/>
          </a:p>
        </p:txBody>
      </p:sp>
      <p:sp>
        <p:nvSpPr>
          <p:cNvPr id="5" name="Fußzeilenplatzhalter 4">
            <a:extLst>
              <a:ext uri="{FF2B5EF4-FFF2-40B4-BE49-F238E27FC236}">
                <a16:creationId xmlns:a16="http://schemas.microsoft.com/office/drawing/2014/main" id="{F5AD620A-F3D3-4D58-8F8A-E60DA70BC57B}"/>
              </a:ext>
            </a:extLst>
          </p:cNvPr>
          <p:cNvSpPr txBox="1">
            <a:spLocks noGrp="1"/>
          </p:cNvSpPr>
          <p:nvPr>
            <p:ph type="ftr" sz="quarter" idx="3"/>
          </p:nvPr>
        </p:nvSpPr>
        <p:spPr>
          <a:xfrm>
            <a:off x="720000" y="5040000"/>
            <a:ext cx="5400000" cy="360000"/>
          </a:xfrm>
          <a:prstGeom prst="rect">
            <a:avLst/>
          </a:prstGeom>
          <a:noFill/>
          <a:ln>
            <a:noFill/>
          </a:ln>
        </p:spPr>
        <p:txBody>
          <a:bodyPr vert="horz" lIns="0" tIns="0" rIns="0" bIns="0" anchorCtr="0">
            <a:noAutofit/>
          </a:bodyPr>
          <a:lstStyle>
            <a:lvl1pPr lvl="0" algn="l" rtl="0" hangingPunct="0">
              <a:buNone/>
              <a:tabLst/>
              <a:defRPr lang="de-DE" sz="1400" b="1" kern="1200">
                <a:latin typeface="Fira Sans" pitchFamily="34"/>
                <a:ea typeface="DejaVu Sans" pitchFamily="2"/>
                <a:cs typeface="Bitstream Vera Sans" pitchFamily="2"/>
              </a:defRPr>
            </a:lvl1pPr>
          </a:lstStyle>
          <a:p>
            <a:pPr lvl="0"/>
            <a:r>
              <a:rPr lang="de-DE"/>
              <a:t>Anlass (ändern via »Kopf- und Fußzeile«)</a:t>
            </a:r>
          </a:p>
        </p:txBody>
      </p:sp>
      <p:sp>
        <p:nvSpPr>
          <p:cNvPr id="6" name="Foliennummernplatzhalter 5">
            <a:extLst>
              <a:ext uri="{FF2B5EF4-FFF2-40B4-BE49-F238E27FC236}">
                <a16:creationId xmlns:a16="http://schemas.microsoft.com/office/drawing/2014/main" id="{E05EC415-9B82-4463-AAA9-D43631BE64FB}"/>
              </a:ext>
            </a:extLst>
          </p:cNvPr>
          <p:cNvSpPr txBox="1">
            <a:spLocks noGrp="1"/>
          </p:cNvSpPr>
          <p:nvPr>
            <p:ph type="sldNum" sz="quarter" idx="4"/>
          </p:nvPr>
        </p:nvSpPr>
        <p:spPr>
          <a:xfrm>
            <a:off x="7920000" y="5040000"/>
            <a:ext cx="1440000" cy="360000"/>
          </a:xfrm>
          <a:prstGeom prst="rect">
            <a:avLst/>
          </a:prstGeom>
          <a:noFill/>
          <a:ln>
            <a:noFill/>
          </a:ln>
        </p:spPr>
        <p:txBody>
          <a:bodyPr vert="horz" lIns="0" tIns="0" rIns="0" bIns="0" anchorCtr="0">
            <a:noAutofit/>
          </a:bodyPr>
          <a:lstStyle>
            <a:lvl1pPr lvl="0" algn="r" rtl="0" hangingPunct="0">
              <a:buNone/>
              <a:tabLst/>
              <a:defRPr lang="de-DE" sz="1400" b="1" kern="1200">
                <a:latin typeface="Fira Sans" pitchFamily="34"/>
                <a:ea typeface="DejaVu Sans" pitchFamily="2"/>
                <a:cs typeface="Bitstream Vera Sans" pitchFamily="2"/>
              </a:defRPr>
            </a:lvl1pPr>
          </a:lstStyle>
          <a:p>
            <a:pPr lvl="0"/>
            <a:fld id="{02B35F1F-C025-494E-95F7-C8356AF2300B}" type="slidenum">
              <a:t>‹Nr.›</a:t>
            </a:fld>
            <a:endParaRPr lang="de-DE"/>
          </a:p>
        </p:txBody>
      </p:sp>
      <p:sp>
        <p:nvSpPr>
          <p:cNvPr id="7" name="Textplatzhalter 12">
            <a:extLst>
              <a:ext uri="{FF2B5EF4-FFF2-40B4-BE49-F238E27FC236}">
                <a16:creationId xmlns:a16="http://schemas.microsoft.com/office/drawing/2014/main" id="{89A47D82-E14F-4A6D-B7DF-79E5A3463448}"/>
              </a:ext>
            </a:extLst>
          </p:cNvPr>
          <p:cNvSpPr>
            <a:spLocks noGrp="1"/>
          </p:cNvSpPr>
          <p:nvPr>
            <p:ph type="body" idx="1"/>
          </p:nvPr>
        </p:nvSpPr>
        <p:spPr>
          <a:xfrm>
            <a:off x="1439999" y="2520000"/>
            <a:ext cx="7199999" cy="108000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DE" dirty="0"/>
          </a:p>
        </p:txBody>
      </p:sp>
    </p:spTree>
  </p:cSld>
  <p:clrMap bg1="lt1" tx1="dk1" bg2="lt2" tx2="dk2" accent1="accent1" accent2="accent2" accent3="accent3" accent4="accent4" accent5="accent5" accent6="accent6" hlink="hlink" folHlink="folHlink"/>
  <p:sldLayoutIdLst>
    <p:sldLayoutId id="2147483681" r:id="rId1"/>
    <p:sldLayoutId id="2147483685" r:id="rId2"/>
    <p:sldLayoutId id="2147483686" r:id="rId3"/>
    <p:sldLayoutId id="2147483692" r:id="rId4"/>
  </p:sldLayoutIdLst>
  <p:hf hdr="0" ftr="0" dt="0"/>
  <p:txStyles>
    <p:titleStyle>
      <a:lvl1pPr lvl="0" algn="l" rtl="0" hangingPunct="0">
        <a:buNone/>
        <a:tabLst/>
        <a:defRPr lang="de-DE" sz="3000" b="0" i="0" u="none" strike="noStrike" kern="1200" cap="none" dirty="0">
          <a:ln>
            <a:noFill/>
          </a:ln>
          <a:solidFill>
            <a:srgbClr val="FFFFFF"/>
          </a:solidFill>
          <a:highlight>
            <a:scrgbClr r="0" g="0" b="0">
              <a:alpha val="0"/>
            </a:scrgbClr>
          </a:highlight>
          <a:latin typeface="Share Tech" panose="00000500000000000000" pitchFamily="2" charset="0"/>
          <a:ea typeface="Share Tech" panose="00000500000000000000" pitchFamily="2" charset="0"/>
          <a:cs typeface="DejaVu Sans" pitchFamily="2"/>
        </a:defRPr>
      </a:lvl1pPr>
    </p:titleStyle>
    <p:bodyStyle>
      <a:lvl1pPr marL="0" marR="0" lvl="0" indent="0" rtl="0" hangingPunct="0">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1pPr>
      <a:lvl2pPr marL="0" marR="0" lvl="1" indent="0" rtl="0" hangingPunct="0">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2pPr>
      <a:lvl3pPr marL="0" marR="0" lvl="2" indent="0" rtl="0" hangingPunct="0">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3pPr>
      <a:lvl4pPr marL="0" marR="0" lvl="3" indent="0" rtl="0" hangingPunct="0">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4pPr>
      <a:lvl5pPr marL="0" marR="0" lvl="4" indent="0" rtl="0" hangingPunct="0">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5pPr>
      <a:lvl6pPr marL="0" marR="0" lvl="5" indent="0" rtl="0" hangingPunct="0">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6pPr>
      <a:lvl7pPr marL="0" marR="0" lvl="6" indent="0" rtl="0" hangingPunct="0">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60A5471-88F5-41EB-8494-135322FB794A}"/>
              </a:ext>
            </a:extLst>
          </p:cNvPr>
          <p:cNvPicPr>
            <a:picLocks noChangeAspect="1"/>
          </p:cNvPicPr>
          <p:nvPr userDrawn="1"/>
        </p:nvPicPr>
        <p:blipFill>
          <a:blip r:embed="rId3">
            <a:lum/>
            <a:alphaModFix/>
          </a:blip>
          <a:srcRect/>
          <a:stretch>
            <a:fillRect/>
          </a:stretch>
        </p:blipFill>
        <p:spPr>
          <a:xfrm>
            <a:off x="-875898" y="0"/>
            <a:ext cx="10956524" cy="5669640"/>
          </a:xfrm>
          <a:prstGeom prst="rect">
            <a:avLst/>
          </a:prstGeom>
          <a:noFill/>
          <a:ln>
            <a:noFill/>
          </a:ln>
        </p:spPr>
      </p:pic>
      <p:pic>
        <p:nvPicPr>
          <p:cNvPr id="6" name="Grafik 5">
            <a:extLst>
              <a:ext uri="{FF2B5EF4-FFF2-40B4-BE49-F238E27FC236}">
                <a16:creationId xmlns:a16="http://schemas.microsoft.com/office/drawing/2014/main" id="{6C7EEBBB-BC8B-4EAA-8486-211BE106A43F}"/>
              </a:ext>
            </a:extLst>
          </p:cNvPr>
          <p:cNvPicPr>
            <a:picLocks noChangeAspect="1"/>
          </p:cNvPicPr>
          <p:nvPr/>
        </p:nvPicPr>
        <p:blipFill>
          <a:blip r:embed="rId4">
            <a:lum/>
            <a:alphaModFix/>
            <a:extLst>
              <a:ext uri="{96DAC541-7B7A-43D3-8B79-37D633B846F1}">
                <asvg:svgBlip xmlns:asvg="http://schemas.microsoft.com/office/drawing/2016/SVG/main" xmlns="" r:embed="rId5"/>
              </a:ext>
            </a:extLst>
          </a:blip>
          <a:srcRect/>
          <a:stretch>
            <a:fillRect/>
          </a:stretch>
        </p:blipFill>
        <p:spPr>
          <a:xfrm>
            <a:off x="578755" y="549626"/>
            <a:ext cx="2296529" cy="1654560"/>
          </a:xfrm>
          <a:prstGeom prst="rect">
            <a:avLst/>
          </a:prstGeom>
          <a:noFill/>
          <a:ln>
            <a:noFill/>
          </a:ln>
        </p:spPr>
      </p:pic>
      <p:sp>
        <p:nvSpPr>
          <p:cNvPr id="12" name="Fußzeilenplatzhalter 3">
            <a:extLst>
              <a:ext uri="{FF2B5EF4-FFF2-40B4-BE49-F238E27FC236}">
                <a16:creationId xmlns:a16="http://schemas.microsoft.com/office/drawing/2014/main" id="{3546225A-A4F6-4B7B-A824-C1650EAC68C5}"/>
              </a:ext>
            </a:extLst>
          </p:cNvPr>
          <p:cNvSpPr txBox="1">
            <a:spLocks noGrp="1"/>
          </p:cNvSpPr>
          <p:nvPr>
            <p:ph type="ftr" sz="quarter" idx="3"/>
          </p:nvPr>
        </p:nvSpPr>
        <p:spPr>
          <a:xfrm>
            <a:off x="3960000" y="5040000"/>
            <a:ext cx="5400000" cy="360000"/>
          </a:xfrm>
          <a:prstGeom prst="rect">
            <a:avLst/>
          </a:prstGeom>
          <a:noFill/>
          <a:ln>
            <a:noFill/>
          </a:ln>
        </p:spPr>
        <p:txBody>
          <a:bodyPr vert="horz" lIns="0" tIns="0" rIns="0" bIns="0" anchorCtr="0">
            <a:noAutofit/>
          </a:bodyPr>
          <a:lstStyle>
            <a:lvl1pPr lvl="0" algn="r" rtl="0" hangingPunct="0">
              <a:buNone/>
              <a:tabLst/>
              <a:defRPr lang="de-DE" sz="1400" b="1" kern="1200">
                <a:solidFill>
                  <a:schemeClr val="bg1"/>
                </a:solidFill>
                <a:latin typeface="Fira Sans" pitchFamily="34"/>
                <a:ea typeface="DejaVu Sans" pitchFamily="2"/>
                <a:cs typeface="Bitstream Vera Sans" pitchFamily="2"/>
              </a:defRPr>
            </a:lvl1pPr>
          </a:lstStyle>
          <a:p>
            <a:r>
              <a:rPr lang="de-DE"/>
              <a:t>Anlass (ändern via »Kopf- und Fußzeile«)</a:t>
            </a:r>
            <a:endParaRPr lang="en-US" dirty="0"/>
          </a:p>
        </p:txBody>
      </p:sp>
      <p:sp>
        <p:nvSpPr>
          <p:cNvPr id="15" name="Textplatzhalter 14">
            <a:extLst>
              <a:ext uri="{FF2B5EF4-FFF2-40B4-BE49-F238E27FC236}">
                <a16:creationId xmlns:a16="http://schemas.microsoft.com/office/drawing/2014/main" id="{626AE257-7C18-424E-8C78-E8CC6CA4F0E9}"/>
              </a:ext>
            </a:extLst>
          </p:cNvPr>
          <p:cNvSpPr>
            <a:spLocks noGrp="1"/>
          </p:cNvSpPr>
          <p:nvPr>
            <p:ph type="body" idx="1"/>
          </p:nvPr>
        </p:nvSpPr>
        <p:spPr>
          <a:xfrm>
            <a:off x="5040000" y="1620000"/>
            <a:ext cx="4320000" cy="720000"/>
          </a:xfrm>
          <a:prstGeom prst="rect">
            <a:avLst/>
          </a:prstGeom>
        </p:spPr>
        <p:txBody>
          <a:bodyPr vert="horz" lIns="0" tIns="0" rIns="0" bIns="0" rtlCol="0" anchor="b">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DE" dirty="0"/>
          </a:p>
        </p:txBody>
      </p:sp>
      <p:sp>
        <p:nvSpPr>
          <p:cNvPr id="16" name="Titelplatzhalter 15">
            <a:extLst>
              <a:ext uri="{FF2B5EF4-FFF2-40B4-BE49-F238E27FC236}">
                <a16:creationId xmlns:a16="http://schemas.microsoft.com/office/drawing/2014/main" id="{9208A659-8DD5-40D1-A225-18C1EBE7064F}"/>
              </a:ext>
            </a:extLst>
          </p:cNvPr>
          <p:cNvSpPr>
            <a:spLocks noGrp="1"/>
          </p:cNvSpPr>
          <p:nvPr>
            <p:ph type="title"/>
          </p:nvPr>
        </p:nvSpPr>
        <p:spPr>
          <a:xfrm>
            <a:off x="5040000" y="2520000"/>
            <a:ext cx="4320000" cy="1980000"/>
          </a:xfrm>
          <a:prstGeom prst="rect">
            <a:avLst/>
          </a:prstGeom>
        </p:spPr>
        <p:txBody>
          <a:bodyPr vert="horz" lIns="0" tIns="0" rIns="0" bIns="0" rtlCol="0" anchor="t">
            <a:normAutofit/>
          </a:bodyPr>
          <a:lstStyle/>
          <a:p>
            <a:r>
              <a:rPr lang="de-DE" dirty="0"/>
              <a:t>Mastertitelformat bearbeiten</a:t>
            </a:r>
            <a:endParaRPr lang="en-DE" dirty="0"/>
          </a:p>
        </p:txBody>
      </p:sp>
    </p:spTree>
    <p:extLst>
      <p:ext uri="{BB962C8B-B14F-4D97-AF65-F5344CB8AC3E}">
        <p14:creationId xmlns:p14="http://schemas.microsoft.com/office/powerpoint/2010/main" val="3019267559"/>
      </p:ext>
    </p:extLst>
  </p:cSld>
  <p:clrMap bg1="lt1" tx1="dk1" bg2="lt2" tx2="dk2" accent1="accent1" accent2="accent2" accent3="accent3" accent4="accent4" accent5="accent5" accent6="accent6" hlink="hlink" folHlink="folHlink"/>
  <p:sldLayoutIdLst>
    <p:sldLayoutId id="2147483689" r:id="rId1"/>
  </p:sldLayoutIdLst>
  <p:timing>
    <p:tnLst>
      <p:par>
        <p:cTn id="1" dur="indefinite" restart="never" nodeType="tmRoot"/>
      </p:par>
    </p:tnLst>
  </p:timing>
  <p:hf hdr="0" ftr="0" dt="0"/>
  <p:txStyles>
    <p:titleStyle>
      <a:lvl1pPr lvl="0" algn="r" rtl="0" eaLnBrk="1" hangingPunct="1">
        <a:buNone/>
        <a:tabLst/>
        <a:defRPr lang="de-DE" sz="3000" b="0" i="0" u="none" strike="noStrike" kern="1200" cap="none">
          <a:ln>
            <a:noFill/>
          </a:ln>
          <a:solidFill>
            <a:srgbClr val="FFFFFF"/>
          </a:solidFill>
          <a:highlight>
            <a:scrgbClr r="0" g="0" b="0">
              <a:alpha val="0"/>
            </a:scrgbClr>
          </a:highlight>
          <a:latin typeface="Share Tech" panose="00000500000000000000" pitchFamily="2" charset="0"/>
          <a:ea typeface="Share Tech" panose="00000500000000000000" pitchFamily="2" charset="0"/>
          <a:cs typeface="DejaVu Sans" pitchFamily="2"/>
        </a:defRPr>
      </a:lvl1pPr>
    </p:titleStyle>
    <p:bodyStyle>
      <a:lvl1pPr marL="0" marR="0" lvl="0"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1pPr>
      <a:lvl2pPr marL="0" marR="0" lvl="1"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2pPr>
      <a:lvl3pPr marL="0" marR="0" lvl="2"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3pPr>
      <a:lvl4pPr marL="0" marR="0" lvl="3"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4pPr>
      <a:lvl5pPr marL="0" marR="0" lvl="4"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5pPr>
      <a:lvl6pPr marL="0" marR="0" lvl="5"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6pPr>
      <a:lvl7pPr marL="0" marR="0" lvl="6"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60A5471-88F5-41EB-8494-135322FB794A}"/>
              </a:ext>
            </a:extLst>
          </p:cNvPr>
          <p:cNvPicPr>
            <a:picLocks noChangeAspect="1"/>
          </p:cNvPicPr>
          <p:nvPr/>
        </p:nvPicPr>
        <p:blipFill>
          <a:blip r:embed="rId3">
            <a:lum/>
            <a:alphaModFix/>
          </a:blip>
          <a:srcRect/>
          <a:stretch>
            <a:fillRect/>
          </a:stretch>
        </p:blipFill>
        <p:spPr>
          <a:xfrm>
            <a:off x="0" y="360"/>
            <a:ext cx="10079640" cy="5669640"/>
          </a:xfrm>
          <a:prstGeom prst="rect">
            <a:avLst/>
          </a:prstGeom>
          <a:noFill/>
          <a:ln>
            <a:noFill/>
          </a:ln>
        </p:spPr>
      </p:pic>
      <p:sp>
        <p:nvSpPr>
          <p:cNvPr id="5" name="Datumsplatzhalter 4">
            <a:extLst>
              <a:ext uri="{FF2B5EF4-FFF2-40B4-BE49-F238E27FC236}">
                <a16:creationId xmlns:a16="http://schemas.microsoft.com/office/drawing/2014/main" id="{264955FF-A2C4-4447-BCD2-9B16A139AE48}"/>
              </a:ext>
            </a:extLst>
          </p:cNvPr>
          <p:cNvSpPr txBox="1">
            <a:spLocks noGrp="1"/>
          </p:cNvSpPr>
          <p:nvPr>
            <p:ph type="dt" sz="half" idx="2"/>
          </p:nvPr>
        </p:nvSpPr>
        <p:spPr>
          <a:xfrm>
            <a:off x="720000" y="5040000"/>
            <a:ext cx="1440000" cy="360000"/>
          </a:xfrm>
          <a:prstGeom prst="rect">
            <a:avLst/>
          </a:prstGeom>
          <a:noFill/>
          <a:ln>
            <a:noFill/>
          </a:ln>
        </p:spPr>
        <p:txBody>
          <a:bodyPr vert="horz" lIns="0" tIns="0" rIns="0" bIns="0" anchorCtr="0">
            <a:noAutofit/>
          </a:bodyPr>
          <a:lstStyle>
            <a:lvl1pPr lvl="0" algn="l" rtl="0" hangingPunct="0">
              <a:buNone/>
              <a:tabLst/>
              <a:defRPr lang="de-DE" sz="1400" b="1" kern="1200">
                <a:solidFill>
                  <a:srgbClr val="000000"/>
                </a:solidFill>
                <a:latin typeface="Fira Sans" pitchFamily="34"/>
                <a:ea typeface="DejaVu Sans" pitchFamily="2"/>
                <a:cs typeface="Bitstream Vera Sans" pitchFamily="2"/>
              </a:defRPr>
            </a:lvl1pPr>
          </a:lstStyle>
          <a:p>
            <a:pPr lvl="0"/>
            <a:endParaRPr lang="de-DE" dirty="0"/>
          </a:p>
        </p:txBody>
      </p:sp>
      <p:pic>
        <p:nvPicPr>
          <p:cNvPr id="6" name="Grafik 5">
            <a:extLst>
              <a:ext uri="{FF2B5EF4-FFF2-40B4-BE49-F238E27FC236}">
                <a16:creationId xmlns:a16="http://schemas.microsoft.com/office/drawing/2014/main" id="{6C7EEBBB-BC8B-4EAA-8486-211BE106A43F}"/>
              </a:ext>
            </a:extLst>
          </p:cNvPr>
          <p:cNvPicPr>
            <a:picLocks noChangeAspect="1"/>
          </p:cNvPicPr>
          <p:nvPr/>
        </p:nvPicPr>
        <p:blipFill>
          <a:blip r:embed="rId4">
            <a:lum/>
            <a:alphaModFix/>
            <a:extLst>
              <a:ext uri="{96DAC541-7B7A-43D3-8B79-37D633B846F1}">
                <asvg:svgBlip xmlns="" xmlns:asvg="http://schemas.microsoft.com/office/drawing/2016/SVG/main" r:embed="rId5"/>
              </a:ext>
            </a:extLst>
          </a:blip>
          <a:srcRect/>
          <a:stretch>
            <a:fillRect/>
          </a:stretch>
        </p:blipFill>
        <p:spPr>
          <a:xfrm>
            <a:off x="720000" y="720000"/>
            <a:ext cx="2498400" cy="1800000"/>
          </a:xfrm>
          <a:prstGeom prst="rect">
            <a:avLst/>
          </a:prstGeom>
          <a:noFill/>
          <a:ln>
            <a:noFill/>
          </a:ln>
        </p:spPr>
      </p:pic>
      <p:pic>
        <p:nvPicPr>
          <p:cNvPr id="8" name="Grafik 7">
            <a:extLst>
              <a:ext uri="{FF2B5EF4-FFF2-40B4-BE49-F238E27FC236}">
                <a16:creationId xmlns:a16="http://schemas.microsoft.com/office/drawing/2014/main" id="{77AF44D5-9D3E-4B55-B30C-F193E74E1067}"/>
              </a:ext>
            </a:extLst>
          </p:cNvPr>
          <p:cNvPicPr>
            <a:picLocks noChangeAspect="1"/>
          </p:cNvPicPr>
          <p:nvPr/>
        </p:nvPicPr>
        <p:blipFill>
          <a:blip r:embed="rId6">
            <a:lum/>
            <a:alphaModFix/>
            <a:extLst>
              <a:ext uri="{96DAC541-7B7A-43D3-8B79-37D633B846F1}">
                <asvg:svgBlip xmlns="" xmlns:asvg="http://schemas.microsoft.com/office/drawing/2016/SVG/main" r:embed="rId7"/>
              </a:ext>
            </a:extLst>
          </a:blip>
          <a:srcRect/>
          <a:stretch>
            <a:fillRect/>
          </a:stretch>
        </p:blipFill>
        <p:spPr>
          <a:xfrm>
            <a:off x="720000" y="3420000"/>
            <a:ext cx="626664" cy="503211"/>
          </a:xfrm>
          <a:prstGeom prst="rect">
            <a:avLst/>
          </a:prstGeom>
          <a:noFill/>
          <a:ln>
            <a:noFill/>
          </a:ln>
        </p:spPr>
      </p:pic>
      <p:pic>
        <p:nvPicPr>
          <p:cNvPr id="9" name="Grafik 8">
            <a:extLst>
              <a:ext uri="{FF2B5EF4-FFF2-40B4-BE49-F238E27FC236}">
                <a16:creationId xmlns:a16="http://schemas.microsoft.com/office/drawing/2014/main" id="{0DD9ABCC-F4BD-4DE7-83A4-10F5FCCDD79F}"/>
              </a:ext>
            </a:extLst>
          </p:cNvPr>
          <p:cNvPicPr>
            <a:picLocks noChangeAspect="1"/>
          </p:cNvPicPr>
          <p:nvPr/>
        </p:nvPicPr>
        <p:blipFill>
          <a:blip r:embed="rId8">
            <a:lum/>
            <a:alphaModFix/>
            <a:extLst>
              <a:ext uri="{96DAC541-7B7A-43D3-8B79-37D633B846F1}">
                <asvg:svgBlip xmlns="" xmlns:asvg="http://schemas.microsoft.com/office/drawing/2016/SVG/main" r:embed="rId9"/>
              </a:ext>
            </a:extLst>
          </a:blip>
          <a:srcRect/>
          <a:stretch>
            <a:fillRect/>
          </a:stretch>
        </p:blipFill>
        <p:spPr>
          <a:xfrm>
            <a:off x="1800000" y="3491999"/>
            <a:ext cx="1252354" cy="407641"/>
          </a:xfrm>
          <a:prstGeom prst="rect">
            <a:avLst/>
          </a:prstGeom>
          <a:noFill/>
          <a:ln>
            <a:noFill/>
          </a:ln>
        </p:spPr>
      </p:pic>
      <p:pic>
        <p:nvPicPr>
          <p:cNvPr id="10" name="Grafik 9">
            <a:extLst>
              <a:ext uri="{FF2B5EF4-FFF2-40B4-BE49-F238E27FC236}">
                <a16:creationId xmlns:a16="http://schemas.microsoft.com/office/drawing/2014/main" id="{BF88FF61-3563-409D-90DA-A5774201690D}"/>
              </a:ext>
            </a:extLst>
          </p:cNvPr>
          <p:cNvPicPr>
            <a:picLocks noChangeAspect="1"/>
          </p:cNvPicPr>
          <p:nvPr/>
        </p:nvPicPr>
        <p:blipFill>
          <a:blip r:embed="rId10">
            <a:lum/>
            <a:alphaModFix/>
            <a:extLst>
              <a:ext uri="{96DAC541-7B7A-43D3-8B79-37D633B846F1}">
                <asvg:svgBlip xmlns="" xmlns:asvg="http://schemas.microsoft.com/office/drawing/2016/SVG/main" r:embed="rId11"/>
              </a:ext>
            </a:extLst>
          </a:blip>
          <a:srcRect/>
          <a:stretch>
            <a:fillRect/>
          </a:stretch>
        </p:blipFill>
        <p:spPr>
          <a:xfrm>
            <a:off x="720000" y="4409999"/>
            <a:ext cx="1612104" cy="205543"/>
          </a:xfrm>
          <a:prstGeom prst="rect">
            <a:avLst/>
          </a:prstGeom>
          <a:noFill/>
          <a:ln>
            <a:noFill/>
          </a:ln>
        </p:spPr>
      </p:pic>
      <p:sp>
        <p:nvSpPr>
          <p:cNvPr id="15" name="Textplatzhalter 14">
            <a:extLst>
              <a:ext uri="{FF2B5EF4-FFF2-40B4-BE49-F238E27FC236}">
                <a16:creationId xmlns:a16="http://schemas.microsoft.com/office/drawing/2014/main" id="{626AE257-7C18-424E-8C78-E8CC6CA4F0E9}"/>
              </a:ext>
            </a:extLst>
          </p:cNvPr>
          <p:cNvSpPr>
            <a:spLocks noGrp="1"/>
          </p:cNvSpPr>
          <p:nvPr>
            <p:ph type="body" idx="1"/>
          </p:nvPr>
        </p:nvSpPr>
        <p:spPr>
          <a:xfrm>
            <a:off x="5040000" y="1620000"/>
            <a:ext cx="4320000" cy="720000"/>
          </a:xfrm>
          <a:prstGeom prst="rect">
            <a:avLst/>
          </a:prstGeom>
        </p:spPr>
        <p:txBody>
          <a:bodyPr vert="horz" lIns="0" tIns="0" rIns="0" bIns="0" rtlCol="0" anchor="b">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DE" dirty="0"/>
          </a:p>
        </p:txBody>
      </p:sp>
      <p:sp>
        <p:nvSpPr>
          <p:cNvPr id="16" name="Titelplatzhalter 15">
            <a:extLst>
              <a:ext uri="{FF2B5EF4-FFF2-40B4-BE49-F238E27FC236}">
                <a16:creationId xmlns:a16="http://schemas.microsoft.com/office/drawing/2014/main" id="{9208A659-8DD5-40D1-A225-18C1EBE7064F}"/>
              </a:ext>
            </a:extLst>
          </p:cNvPr>
          <p:cNvSpPr>
            <a:spLocks noGrp="1"/>
          </p:cNvSpPr>
          <p:nvPr>
            <p:ph type="title"/>
          </p:nvPr>
        </p:nvSpPr>
        <p:spPr>
          <a:xfrm>
            <a:off x="5040000" y="2520000"/>
            <a:ext cx="4320000" cy="1980000"/>
          </a:xfrm>
          <a:prstGeom prst="rect">
            <a:avLst/>
          </a:prstGeom>
        </p:spPr>
        <p:txBody>
          <a:bodyPr vert="horz" lIns="0" tIns="0" rIns="0" bIns="0" rtlCol="0" anchor="t">
            <a:normAutofit/>
          </a:bodyPr>
          <a:lstStyle/>
          <a:p>
            <a:r>
              <a:rPr lang="de-DE" dirty="0"/>
              <a:t>Mastertitelformat bearbeiten</a:t>
            </a:r>
            <a:endParaRPr lang="en-DE" dirty="0"/>
          </a:p>
        </p:txBody>
      </p:sp>
      <p:pic>
        <p:nvPicPr>
          <p:cNvPr id="11" name="Picture 2" descr="Logo"/>
          <p:cNvPicPr>
            <a:picLocks noChangeAspect="1" noChangeArrowheads="1"/>
          </p:cNvPicPr>
          <p:nvPr userDrawn="1"/>
        </p:nvPicPr>
        <p:blipFill>
          <a:blip r:embed="rId12" cstate="hqprint">
            <a:extLst>
              <a:ext uri="{BEBA8EAE-BF5A-486C-A8C5-ECC9F3942E4B}">
                <a14:imgProps xmlns:a14="http://schemas.microsoft.com/office/drawing/2010/main">
                  <a14:imgLayer r:embed="rId13">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604141" y="4175160"/>
            <a:ext cx="675219" cy="67521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706302"/>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lvl="0" algn="r" rtl="0" eaLnBrk="1" hangingPunct="1">
        <a:buNone/>
        <a:tabLst/>
        <a:defRPr lang="de-DE" sz="3000" b="0" i="0" u="none" strike="noStrike" kern="1200" cap="none">
          <a:ln>
            <a:noFill/>
          </a:ln>
          <a:solidFill>
            <a:srgbClr val="FFFFFF"/>
          </a:solidFill>
          <a:highlight>
            <a:scrgbClr r="0" g="0" b="0">
              <a:alpha val="0"/>
            </a:scrgbClr>
          </a:highlight>
          <a:latin typeface="Share Tech" panose="00000500000000000000" pitchFamily="2" charset="0"/>
          <a:ea typeface="Share Tech" panose="00000500000000000000" pitchFamily="2" charset="0"/>
          <a:cs typeface="DejaVu Sans" pitchFamily="2"/>
        </a:defRPr>
      </a:lvl1pPr>
    </p:titleStyle>
    <p:bodyStyle>
      <a:lvl1pPr marL="0" marR="0" lvl="0"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1pPr>
      <a:lvl2pPr marL="0" marR="0" lvl="1"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2pPr>
      <a:lvl3pPr marL="0" marR="0" lvl="2"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3pPr>
      <a:lvl4pPr marL="0" marR="0" lvl="3"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4pPr>
      <a:lvl5pPr marL="0" marR="0" lvl="4"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5pPr>
      <a:lvl6pPr marL="0" marR="0" lvl="5"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6pPr>
      <a:lvl7pPr marL="0" marR="0" lvl="6" indent="0" algn="r" rtl="0" eaLnBrk="1" hangingPunct="1">
        <a:spcBef>
          <a:spcPts val="0"/>
        </a:spcBef>
        <a:spcAft>
          <a:spcPts val="0"/>
        </a:spcAft>
        <a:buNone/>
        <a:tabLst/>
        <a:defRPr lang="de-DE" sz="2000" b="1" i="0" u="none" strike="noStrike" kern="1200" cap="none">
          <a:ln>
            <a:noFill/>
          </a:ln>
          <a:solidFill>
            <a:srgbClr val="FFFFFF"/>
          </a:solidFill>
          <a:highlight>
            <a:scrgbClr r="0" g="0" b="0">
              <a:alpha val="0"/>
            </a:scrgbClr>
          </a:highlight>
          <a:latin typeface="Fira Sans" pitchFamily="34"/>
          <a:ea typeface="Noto Sans CJK SC" pitchFamily="2"/>
          <a:cs typeface="DejaVu Sans"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katalog.fid-bbi.de/Tag/Home?lookfor=erwerbung_des_fid_bbi"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katalog.fid-bbi.de/Search/Results?limit=10&amp;hiddenFilters%5B%5D=facet_avail%3A%22Local%22&amp;hiddenFilters%5B%5D=publishDateSort%3A%22%5B2022+TO+2023%5D%22&amp;hiddenFilters%5B%5D=%7Eformat%3A%22Book%22&amp;hiddenFilters%5B%5D=%7Eformat%3A%22Thesis%22&amp;type=AllField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katalog.fid-bbi.de/myresearch/database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dbis.ur.de/fachliste.php"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hyperlink" Target="https://libaac.de/hom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www.fid-bbi.de/blog/index.php/2022/06/09/nationallizenz-publishers-weekly-digital-archiv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fid-bbi.de/blog/index.php/2022/07/07/nationallizenz-literary-print-culture/" TargetMode="External"/><Relationship Id="rId4" Type="http://schemas.openxmlformats.org/officeDocument/2006/relationships/hyperlink" Target="https://libaac.de/home/"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FID_BBI@openbiblio.socia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fid-bbi.de/blog/" TargetMode="External"/><Relationship Id="rId4" Type="http://schemas.openxmlformats.org/officeDocument/2006/relationships/hyperlink" Target="mailto:fid-bbi-subscribe@hab.de"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katalog.fid-bbi.de/Content/faq"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hyperlink" Target="mailto:fid@hab.d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s://www.vecteezy.com/vector-art/3475018-woman-creative-thinking-idea-concept-flat-illustration" TargetMode="External"/><Relationship Id="rId2" Type="http://schemas.openxmlformats.org/officeDocument/2006/relationships/hyperlink" Target="https://www.hab.de/alte-druck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hyperlink" Target="https://katalog.fid-bbi.de/Search/Results?hiddenFilters%5B%5D=facet_avail%3A%22Local%22&amp;hiddenFilters%5B%5D=publishDateSort%3A%22%5B2020+TO+2021%5D%22&amp;hiddenFilters%5B%5D=%7Eformat%3A%22Book%22&amp;hiddenFilters%5B%5D=%7Eformat%3A%22Thesis%22&amp;type=AllFields"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33BF4A-06F1-46B7-9421-90D204412A95}"/>
              </a:ext>
            </a:extLst>
          </p:cNvPr>
          <p:cNvSpPr>
            <a:spLocks noGrp="1"/>
          </p:cNvSpPr>
          <p:nvPr>
            <p:ph type="title"/>
          </p:nvPr>
        </p:nvSpPr>
        <p:spPr/>
        <p:txBody>
          <a:bodyPr/>
          <a:lstStyle/>
          <a:p>
            <a:r>
              <a:rPr lang="de-DE" sz="3200" dirty="0"/>
              <a:t>Das Rechercheportal im Überblick</a:t>
            </a:r>
            <a:endParaRPr lang="en-DE" dirty="0"/>
          </a:p>
        </p:txBody>
      </p:sp>
      <p:sp>
        <p:nvSpPr>
          <p:cNvPr id="5" name="Textplatzhalter 4">
            <a:extLst>
              <a:ext uri="{FF2B5EF4-FFF2-40B4-BE49-F238E27FC236}">
                <a16:creationId xmlns:a16="http://schemas.microsoft.com/office/drawing/2014/main" id="{8656638B-ED0A-4B91-8BA4-061EA3C481F9}"/>
              </a:ext>
            </a:extLst>
          </p:cNvPr>
          <p:cNvSpPr>
            <a:spLocks noGrp="1"/>
          </p:cNvSpPr>
          <p:nvPr>
            <p:ph type="body" sz="quarter" idx="12"/>
          </p:nvPr>
        </p:nvSpPr>
        <p:spPr/>
        <p:txBody>
          <a:bodyPr/>
          <a:lstStyle/>
          <a:p>
            <a:r>
              <a:rPr lang="de-DE" b="0" dirty="0"/>
              <a:t>Der FID Buch-, Bibliotheks- und Informationswissenschaft</a:t>
            </a:r>
            <a:endParaRPr lang="en-DE" b="0" dirty="0"/>
          </a:p>
        </p:txBody>
      </p:sp>
      <p:pic>
        <p:nvPicPr>
          <p:cNvPr id="6" name="Grafi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6521" y="5064580"/>
            <a:ext cx="993775" cy="350306"/>
          </a:xfrm>
          <a:prstGeom prst="rect">
            <a:avLst/>
          </a:prstGeom>
        </p:spPr>
      </p:pic>
    </p:spTree>
    <p:extLst>
      <p:ext uri="{BB962C8B-B14F-4D97-AF65-F5344CB8AC3E}">
        <p14:creationId xmlns:p14="http://schemas.microsoft.com/office/powerpoint/2010/main" val="1320664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Einzelaufsätze</a:t>
            </a:r>
            <a:endParaRPr lang="de-DE" dirty="0"/>
          </a:p>
        </p:txBody>
      </p:sp>
      <p:pic>
        <p:nvPicPr>
          <p:cNvPr id="6" name="Inhaltsplatzhalter 5"/>
          <p:cNvPicPr>
            <a:picLocks noGrp="1" noChangeAspect="1"/>
          </p:cNvPicPr>
          <p:nvPr>
            <p:ph idx="1"/>
          </p:nvPr>
        </p:nvPicPr>
        <p:blipFill rotWithShape="1">
          <a:blip r:embed="rId2"/>
          <a:srcRect l="8760" t="7240" r="9041" b="11406"/>
          <a:stretch/>
        </p:blipFill>
        <p:spPr>
          <a:xfrm>
            <a:off x="720000" y="1268366"/>
            <a:ext cx="1468544" cy="1971633"/>
          </a:xfrm>
          <a:prstGeom prst="rect">
            <a:avLst/>
          </a:prstGeom>
        </p:spPr>
      </p:pic>
      <p:sp>
        <p:nvSpPr>
          <p:cNvPr id="5" name="Foliennummernplatzhalter 4"/>
          <p:cNvSpPr>
            <a:spLocks noGrp="1"/>
          </p:cNvSpPr>
          <p:nvPr>
            <p:ph type="sldNum" sz="quarter" idx="11"/>
          </p:nvPr>
        </p:nvSpPr>
        <p:spPr/>
        <p:txBody>
          <a:bodyPr/>
          <a:lstStyle/>
          <a:p>
            <a:pPr lvl="0"/>
            <a:fld id="{1B2A78F4-B7C5-4219-B70C-CF570D5A7E41}" type="slidenum">
              <a:rPr lang="de-DE" smtClean="0"/>
              <a:t>10</a:t>
            </a:fld>
            <a:endParaRPr lang="de-DE"/>
          </a:p>
        </p:txBody>
      </p:sp>
      <p:sp>
        <p:nvSpPr>
          <p:cNvPr id="7" name="Rechteck 6"/>
          <p:cNvSpPr/>
          <p:nvPr/>
        </p:nvSpPr>
        <p:spPr>
          <a:xfrm>
            <a:off x="2543749" y="1266732"/>
            <a:ext cx="3421277" cy="3046988"/>
          </a:xfrm>
          <a:prstGeom prst="rect">
            <a:avLst/>
          </a:prstGeom>
        </p:spPr>
        <p:txBody>
          <a:bodyPr wrap="square">
            <a:spAutoFit/>
          </a:bodyPr>
          <a:lstStyle/>
          <a:p>
            <a:pPr lvl="0"/>
            <a:r>
              <a:rPr lang="de-DE" sz="2400" dirty="0" smtClean="0"/>
              <a:t>Im Katalog des FID BBI können Sie nicht nur Zeitschriftentitel, sondern auch Einzelaufsätze aus über 400 Zeitschriften der Buch-, Bibliotheks- und Informationswissenschaft recherchieren.</a:t>
            </a:r>
          </a:p>
        </p:txBody>
      </p:sp>
      <p:pic>
        <p:nvPicPr>
          <p:cNvPr id="3" name="Grafik 2"/>
          <p:cNvPicPr>
            <a:picLocks noChangeAspect="1"/>
          </p:cNvPicPr>
          <p:nvPr/>
        </p:nvPicPr>
        <p:blipFill>
          <a:blip r:embed="rId3"/>
          <a:stretch>
            <a:fillRect/>
          </a:stretch>
        </p:blipFill>
        <p:spPr>
          <a:xfrm>
            <a:off x="6320231" y="1268366"/>
            <a:ext cx="3265371" cy="3602702"/>
          </a:xfrm>
          <a:prstGeom prst="rect">
            <a:avLst/>
          </a:prstGeom>
          <a:ln w="6350">
            <a:solidFill>
              <a:schemeClr val="tx1"/>
            </a:solidFill>
          </a:ln>
        </p:spPr>
      </p:pic>
    </p:spTree>
    <p:extLst>
      <p:ext uri="{BB962C8B-B14F-4D97-AF65-F5344CB8AC3E}">
        <p14:creationId xmlns:p14="http://schemas.microsoft.com/office/powerpoint/2010/main" val="27595622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Open Access</a:t>
            </a:r>
            <a:endParaRPr lang="de-DE" dirty="0"/>
          </a:p>
        </p:txBody>
      </p:sp>
      <p:sp>
        <p:nvSpPr>
          <p:cNvPr id="5" name="Foliennummernplatzhalter 4"/>
          <p:cNvSpPr>
            <a:spLocks noGrp="1"/>
          </p:cNvSpPr>
          <p:nvPr>
            <p:ph type="sldNum" sz="quarter" idx="11"/>
          </p:nvPr>
        </p:nvSpPr>
        <p:spPr/>
        <p:txBody>
          <a:bodyPr/>
          <a:lstStyle/>
          <a:p>
            <a:pPr lvl="0"/>
            <a:fld id="{1B2A78F4-B7C5-4219-B70C-CF570D5A7E41}" type="slidenum">
              <a:rPr lang="de-DE" smtClean="0"/>
              <a:t>11</a:t>
            </a:fld>
            <a:endParaRPr lang="de-DE"/>
          </a:p>
        </p:txBody>
      </p:sp>
      <p:pic>
        <p:nvPicPr>
          <p:cNvPr id="7" name="Grafik 6"/>
          <p:cNvPicPr>
            <a:picLocks noChangeAspect="1"/>
          </p:cNvPicPr>
          <p:nvPr/>
        </p:nvPicPr>
        <p:blipFill rotWithShape="1">
          <a:blip r:embed="rId3"/>
          <a:srcRect l="6929" t="6545" r="8792" b="12045"/>
          <a:stretch/>
        </p:blipFill>
        <p:spPr>
          <a:xfrm>
            <a:off x="951136" y="1573899"/>
            <a:ext cx="1550763" cy="2032034"/>
          </a:xfrm>
          <a:prstGeom prst="rect">
            <a:avLst/>
          </a:prstGeom>
        </p:spPr>
      </p:pic>
      <p:pic>
        <p:nvPicPr>
          <p:cNvPr id="8" name="Grafik 7"/>
          <p:cNvPicPr>
            <a:picLocks noChangeAspect="1"/>
          </p:cNvPicPr>
          <p:nvPr/>
        </p:nvPicPr>
        <p:blipFill rotWithShape="1">
          <a:blip r:embed="rId4">
            <a:extLst>
              <a:ext uri="{BEBA8EAE-BF5A-486C-A8C5-ECC9F3942E4B}">
                <a14:imgProps xmlns:a14="http://schemas.microsoft.com/office/drawing/2010/main">
                  <a14:imgLayer r:embed="rId5">
                    <a14:imgEffect>
                      <a14:backgroundRemoval t="6010" b="96154" l="33008" r="56348">
                        <a14:foregroundMark x1="41016" y1="48317" x2="52344" y2="79567"/>
                        <a14:foregroundMark x1="50879" y1="49279" x2="37891" y2="79567"/>
                        <a14:foregroundMark x1="40137" y1="52404" x2="40430" y2="83413"/>
                        <a14:foregroundMark x1="36523" y1="78365" x2="53418" y2="78365"/>
                        <a14:foregroundMark x1="50195" y1="46154" x2="52539" y2="79327"/>
                        <a14:foregroundMark x1="52832" y1="50240" x2="36426" y2="54087"/>
                      </a14:backgroundRemoval>
                    </a14:imgEffect>
                  </a14:imgLayer>
                </a14:imgProps>
              </a:ext>
              <a:ext uri="{28A0092B-C50C-407E-A947-70E740481C1C}">
                <a14:useLocalDpi xmlns:a14="http://schemas.microsoft.com/office/drawing/2010/main" val="0"/>
              </a:ext>
            </a:extLst>
          </a:blip>
          <a:srcRect l="32228" r="41990"/>
          <a:stretch/>
        </p:blipFill>
        <p:spPr>
          <a:xfrm>
            <a:off x="720000" y="2323792"/>
            <a:ext cx="978192" cy="1541352"/>
          </a:xfrm>
          <a:prstGeom prst="rect">
            <a:avLst/>
          </a:prstGeom>
        </p:spPr>
      </p:pic>
      <p:sp>
        <p:nvSpPr>
          <p:cNvPr id="9" name="Rechteck 8"/>
          <p:cNvSpPr/>
          <p:nvPr/>
        </p:nvSpPr>
        <p:spPr>
          <a:xfrm>
            <a:off x="3080381" y="1573899"/>
            <a:ext cx="5347619" cy="3046988"/>
          </a:xfrm>
          <a:prstGeom prst="rect">
            <a:avLst/>
          </a:prstGeom>
        </p:spPr>
        <p:txBody>
          <a:bodyPr wrap="square">
            <a:spAutoFit/>
          </a:bodyPr>
          <a:lstStyle/>
          <a:p>
            <a:pPr lvl="0"/>
            <a:r>
              <a:rPr lang="de-DE" sz="2400" dirty="0" smtClean="0"/>
              <a:t>Open-Access-Publikationen spielen in der Forschung eine sehr große Rolle. </a:t>
            </a:r>
          </a:p>
          <a:p>
            <a:pPr lvl="0"/>
            <a:endParaRPr lang="de-DE" sz="2400" dirty="0"/>
          </a:p>
          <a:p>
            <a:pPr lvl="0"/>
            <a:r>
              <a:rPr lang="de-DE" sz="2400" dirty="0" smtClean="0"/>
              <a:t>Wir kümmern uns darum, dass fachrelevante Artikel aus Open-Access-Repositorien und Open-Access-Zeitschriften im Rechercheportal gefunden werden können.</a:t>
            </a:r>
          </a:p>
        </p:txBody>
      </p:sp>
    </p:spTree>
    <p:extLst>
      <p:ext uri="{BB962C8B-B14F-4D97-AF65-F5344CB8AC3E}">
        <p14:creationId xmlns:p14="http://schemas.microsoft.com/office/powerpoint/2010/main" val="1234777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F8DEEF5-5294-4963-A7A0-D8AA7D92C938}"/>
              </a:ext>
            </a:extLst>
          </p:cNvPr>
          <p:cNvSpPr>
            <a:spLocks noGrp="1"/>
          </p:cNvSpPr>
          <p:nvPr>
            <p:ph type="title"/>
          </p:nvPr>
        </p:nvSpPr>
        <p:spPr/>
        <p:txBody>
          <a:bodyPr/>
          <a:lstStyle/>
          <a:p>
            <a:r>
              <a:rPr lang="de-DE" sz="3600" dirty="0" smtClean="0"/>
              <a:t>Kontofunktionen</a:t>
            </a:r>
            <a:endParaRPr lang="en-DE" sz="3600" dirty="0"/>
          </a:p>
        </p:txBody>
      </p:sp>
      <p:sp>
        <p:nvSpPr>
          <p:cNvPr id="6" name="Foliennummernplatzhalter 5">
            <a:extLst>
              <a:ext uri="{FF2B5EF4-FFF2-40B4-BE49-F238E27FC236}">
                <a16:creationId xmlns:a16="http://schemas.microsoft.com/office/drawing/2014/main" id="{7304A48A-A963-417F-A71C-1ADD1D51FA67}"/>
              </a:ext>
            </a:extLst>
          </p:cNvPr>
          <p:cNvSpPr>
            <a:spLocks noGrp="1"/>
          </p:cNvSpPr>
          <p:nvPr>
            <p:ph type="sldNum" sz="quarter" idx="11"/>
          </p:nvPr>
        </p:nvSpPr>
        <p:spPr/>
        <p:txBody>
          <a:bodyPr/>
          <a:lstStyle/>
          <a:p>
            <a:pPr lvl="0"/>
            <a:fld id="{83E786EC-0CAF-4056-A930-95C0D8E12465}" type="slidenum">
              <a:rPr lang="de-DE" smtClean="0"/>
              <a:t>12</a:t>
            </a:fld>
            <a:endParaRPr lang="de-DE"/>
          </a:p>
        </p:txBody>
      </p:sp>
    </p:spTree>
    <p:extLst>
      <p:ext uri="{BB962C8B-B14F-4D97-AF65-F5344CB8AC3E}">
        <p14:creationId xmlns:p14="http://schemas.microsoft.com/office/powerpoint/2010/main" val="201754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Registrierung</a:t>
            </a:r>
            <a:endParaRPr lang="de-DE" dirty="0"/>
          </a:p>
        </p:txBody>
      </p:sp>
      <p:sp>
        <p:nvSpPr>
          <p:cNvPr id="4" name="Inhaltsplatzhalter 3"/>
          <p:cNvSpPr>
            <a:spLocks noGrp="1"/>
          </p:cNvSpPr>
          <p:nvPr>
            <p:ph idx="1"/>
          </p:nvPr>
        </p:nvSpPr>
        <p:spPr>
          <a:xfrm>
            <a:off x="720000" y="1083450"/>
            <a:ext cx="8703400" cy="424599"/>
          </a:xfrm>
        </p:spPr>
        <p:txBody>
          <a:bodyPr/>
          <a:lstStyle/>
          <a:p>
            <a:pPr marL="0" indent="0">
              <a:buNone/>
            </a:pPr>
            <a:r>
              <a:rPr lang="de-DE" dirty="0" smtClean="0">
                <a:solidFill>
                  <a:schemeClr val="tx1"/>
                </a:solidFill>
              </a:rPr>
              <a:t>Ein Konto im FID BBI ist kostenlos und hat zahlreiche Vorteile:</a:t>
            </a:r>
          </a:p>
          <a:p>
            <a:endParaRPr lang="de-DE" dirty="0"/>
          </a:p>
        </p:txBody>
      </p:sp>
      <p:sp>
        <p:nvSpPr>
          <p:cNvPr id="5" name="Foliennummernplatzhalter 4"/>
          <p:cNvSpPr>
            <a:spLocks noGrp="1"/>
          </p:cNvSpPr>
          <p:nvPr>
            <p:ph type="sldNum" sz="quarter" idx="11"/>
          </p:nvPr>
        </p:nvSpPr>
        <p:spPr/>
        <p:txBody>
          <a:bodyPr/>
          <a:lstStyle/>
          <a:p>
            <a:pPr lvl="0"/>
            <a:fld id="{1B2A78F4-B7C5-4219-B70C-CF570D5A7E41}" type="slidenum">
              <a:rPr lang="de-DE" smtClean="0"/>
              <a:t>13</a:t>
            </a:fld>
            <a:endParaRPr lang="de-DE"/>
          </a:p>
        </p:txBody>
      </p:sp>
      <p:graphicFrame>
        <p:nvGraphicFramePr>
          <p:cNvPr id="6" name="Inhaltsplatzhalter 2"/>
          <p:cNvGraphicFramePr>
            <a:graphicFrameLocks/>
          </p:cNvGraphicFramePr>
          <p:nvPr>
            <p:extLst>
              <p:ext uri="{D42A27DB-BD31-4B8C-83A1-F6EECF244321}">
                <p14:modId xmlns:p14="http://schemas.microsoft.com/office/powerpoint/2010/main" val="436239391"/>
              </p:ext>
            </p:extLst>
          </p:nvPr>
        </p:nvGraphicFramePr>
        <p:xfrm>
          <a:off x="720000" y="1576099"/>
          <a:ext cx="8749256" cy="3779520"/>
        </p:xfrm>
        <a:graphic>
          <a:graphicData uri="http://schemas.openxmlformats.org/drawingml/2006/table">
            <a:tbl>
              <a:tblPr firstRow="1" bandRow="1">
                <a:tableStyleId>{F5AB1C69-6EDB-4FF4-983F-18BD219EF322}</a:tableStyleId>
              </a:tblPr>
              <a:tblGrid>
                <a:gridCol w="6446820">
                  <a:extLst>
                    <a:ext uri="{9D8B030D-6E8A-4147-A177-3AD203B41FA5}">
                      <a16:colId xmlns:a16="http://schemas.microsoft.com/office/drawing/2014/main" val="20000"/>
                    </a:ext>
                  </a:extLst>
                </a:gridCol>
                <a:gridCol w="1151218">
                  <a:extLst>
                    <a:ext uri="{9D8B030D-6E8A-4147-A177-3AD203B41FA5}">
                      <a16:colId xmlns:a16="http://schemas.microsoft.com/office/drawing/2014/main" val="20001"/>
                    </a:ext>
                  </a:extLst>
                </a:gridCol>
                <a:gridCol w="1151218">
                  <a:extLst>
                    <a:ext uri="{9D8B030D-6E8A-4147-A177-3AD203B41FA5}">
                      <a16:colId xmlns:a16="http://schemas.microsoft.com/office/drawing/2014/main" val="20002"/>
                    </a:ext>
                  </a:extLst>
                </a:gridCol>
              </a:tblGrid>
              <a:tr h="273176">
                <a:tc>
                  <a:txBody>
                    <a:bodyPr/>
                    <a:lstStyle/>
                    <a:p>
                      <a:endParaRPr lang="de-DE" sz="1400" dirty="0">
                        <a:latin typeface="Fira Sans" panose="020B0503050000020004" pitchFamily="34" charset="0"/>
                        <a:ea typeface="Fira Sans" panose="020B0503050000020004" pitchFamily="34" charset="0"/>
                        <a:cs typeface="Open Sans" panose="020B0606030504020204" pitchFamily="34" charset="0"/>
                      </a:endParaRPr>
                    </a:p>
                  </a:txBody>
                  <a:tcPr anchor="ctr"/>
                </a:tc>
                <a:tc>
                  <a:txBody>
                    <a:bodyPr/>
                    <a:lstStyle/>
                    <a:p>
                      <a:pPr algn="ctr"/>
                      <a:r>
                        <a:rPr lang="de-DE" sz="1400" dirty="0">
                          <a:latin typeface="Fira Sans" panose="020B0503050000020004" pitchFamily="34" charset="0"/>
                          <a:ea typeface="Fira Sans" panose="020B0503050000020004" pitchFamily="34" charset="0"/>
                          <a:cs typeface="Open Sans" panose="020B0606030504020204" pitchFamily="34" charset="0"/>
                        </a:rPr>
                        <a:t>mit</a:t>
                      </a:r>
                      <a:r>
                        <a:rPr lang="de-DE" sz="1400" baseline="0" dirty="0">
                          <a:latin typeface="Fira Sans" panose="020B0503050000020004" pitchFamily="34" charset="0"/>
                          <a:ea typeface="Fira Sans" panose="020B0503050000020004" pitchFamily="34" charset="0"/>
                          <a:cs typeface="Open Sans" panose="020B0606030504020204" pitchFamily="34" charset="0"/>
                        </a:rPr>
                        <a:t> Konto</a:t>
                      </a:r>
                      <a:endParaRPr lang="de-DE" sz="1400" dirty="0">
                        <a:latin typeface="Fira Sans" panose="020B0503050000020004" pitchFamily="34" charset="0"/>
                        <a:ea typeface="Fira Sans" panose="020B0503050000020004" pitchFamily="34" charset="0"/>
                        <a:cs typeface="Open Sans" panose="020B0606030504020204" pitchFamily="34" charset="0"/>
                      </a:endParaRPr>
                    </a:p>
                  </a:txBody>
                  <a:tcPr anchor="ctr"/>
                </a:tc>
                <a:tc>
                  <a:txBody>
                    <a:bodyPr/>
                    <a:lstStyle/>
                    <a:p>
                      <a:pPr algn="ctr"/>
                      <a:r>
                        <a:rPr lang="de-DE" sz="1400" b="0" dirty="0">
                          <a:latin typeface="Fira Sans" panose="020B0503050000020004" pitchFamily="34" charset="0"/>
                          <a:ea typeface="Fira Sans" panose="020B0503050000020004" pitchFamily="34" charset="0"/>
                          <a:cs typeface="Open Sans" panose="020B0606030504020204" pitchFamily="34" charset="0"/>
                        </a:rPr>
                        <a:t>ohne Konto</a:t>
                      </a:r>
                    </a:p>
                  </a:txBody>
                  <a:tcPr anchor="ctr"/>
                </a:tc>
                <a:extLst>
                  <a:ext uri="{0D108BD9-81ED-4DB2-BD59-A6C34878D82A}">
                    <a16:rowId xmlns:a16="http://schemas.microsoft.com/office/drawing/2014/main" val="10000"/>
                  </a:ext>
                </a:extLst>
              </a:tr>
              <a:tr h="0">
                <a:tc>
                  <a:txBody>
                    <a:bodyPr/>
                    <a:lstStyle/>
                    <a:p>
                      <a:pPr>
                        <a:spcBef>
                          <a:spcPts val="0"/>
                        </a:spcBef>
                      </a:pPr>
                      <a:r>
                        <a:rPr lang="de-DE" sz="1400" b="1" i="0" dirty="0">
                          <a:latin typeface="Fira Sans" panose="020B0503050000020004" pitchFamily="34" charset="0"/>
                          <a:ea typeface="Fira Sans" panose="020B0503050000020004" pitchFamily="34" charset="0"/>
                          <a:cs typeface="Open Sans" panose="020B0606030504020204" pitchFamily="34" charset="0"/>
                        </a:rPr>
                        <a:t>Recherche</a:t>
                      </a:r>
                      <a:r>
                        <a:rPr lang="de-DE" sz="1400" i="0" baseline="0" dirty="0">
                          <a:latin typeface="Fira Sans" panose="020B0503050000020004" pitchFamily="34" charset="0"/>
                          <a:ea typeface="Fira Sans" panose="020B0503050000020004" pitchFamily="34" charset="0"/>
                          <a:cs typeface="Open Sans" panose="020B0606030504020204" pitchFamily="34" charset="0"/>
                        </a:rPr>
                        <a:t> im </a:t>
                      </a:r>
                      <a:r>
                        <a:rPr lang="de-DE" sz="1400" i="0" baseline="0" dirty="0" smtClean="0">
                          <a:latin typeface="Fira Sans" panose="020B0503050000020004" pitchFamily="34" charset="0"/>
                          <a:ea typeface="Fira Sans" panose="020B0503050000020004" pitchFamily="34" charset="0"/>
                          <a:cs typeface="Open Sans" panose="020B0606030504020204" pitchFamily="34" charset="0"/>
                        </a:rPr>
                        <a:t>gesamten Katalog</a:t>
                      </a:r>
                      <a:endParaRPr lang="de-DE" sz="1400" b="0" i="0" dirty="0">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algn="ctr">
                        <a:spcBef>
                          <a:spcPts val="0"/>
                        </a:spcBef>
                      </a:pPr>
                      <a:r>
                        <a:rPr lang="de-DE" sz="1400" b="1"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algn="ctr">
                        <a:spcBef>
                          <a:spcPts val="0"/>
                        </a:spcBef>
                      </a:pPr>
                      <a:r>
                        <a:rPr lang="de-DE" sz="1400" b="1"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extLst>
                  <a:ext uri="{0D108BD9-81ED-4DB2-BD59-A6C34878D82A}">
                    <a16:rowId xmlns:a16="http://schemas.microsoft.com/office/drawing/2014/main" val="10001"/>
                  </a:ext>
                </a:extLst>
              </a:tr>
              <a:tr h="0">
                <a:tc>
                  <a:txBody>
                    <a:bodyPr/>
                    <a:lstStyle/>
                    <a:p>
                      <a:pPr>
                        <a:spcBef>
                          <a:spcPts val="0"/>
                        </a:spcBef>
                      </a:pPr>
                      <a:r>
                        <a:rPr lang="de-DE" sz="1400" i="0" dirty="0">
                          <a:latin typeface="Fira Sans" panose="020B0503050000020004" pitchFamily="34" charset="0"/>
                          <a:ea typeface="Fira Sans" panose="020B0503050000020004" pitchFamily="34" charset="0"/>
                          <a:cs typeface="Open Sans" panose="020B0606030504020204" pitchFamily="34" charset="0"/>
                        </a:rPr>
                        <a:t>Direkter</a:t>
                      </a:r>
                      <a:r>
                        <a:rPr lang="de-DE" sz="1400" i="0" baseline="0" dirty="0">
                          <a:latin typeface="Fira Sans" panose="020B0503050000020004" pitchFamily="34" charset="0"/>
                          <a:ea typeface="Fira Sans" panose="020B0503050000020004" pitchFamily="34" charset="0"/>
                          <a:cs typeface="Open Sans" panose="020B0606030504020204" pitchFamily="34" charset="0"/>
                        </a:rPr>
                        <a:t> </a:t>
                      </a:r>
                      <a:r>
                        <a:rPr lang="de-DE" sz="1400" b="1" i="0" dirty="0">
                          <a:latin typeface="Fira Sans" panose="020B0503050000020004" pitchFamily="34" charset="0"/>
                          <a:ea typeface="Fira Sans" panose="020B0503050000020004" pitchFamily="34" charset="0"/>
                          <a:cs typeface="Open Sans" panose="020B0606030504020204" pitchFamily="34" charset="0"/>
                        </a:rPr>
                        <a:t>Zugang</a:t>
                      </a:r>
                      <a:r>
                        <a:rPr lang="de-DE" sz="1400" b="1" i="0" baseline="0" dirty="0">
                          <a:latin typeface="Fira Sans" panose="020B0503050000020004" pitchFamily="34" charset="0"/>
                          <a:ea typeface="Fira Sans" panose="020B0503050000020004" pitchFamily="34" charset="0"/>
                          <a:cs typeface="Open Sans" panose="020B0606030504020204" pitchFamily="34" charset="0"/>
                        </a:rPr>
                        <a:t> zu Open Access-Ressourcen</a:t>
                      </a:r>
                      <a:endParaRPr lang="de-DE" sz="1400" b="1" i="0" dirty="0">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algn="ctr">
                        <a:spcBef>
                          <a:spcPts val="0"/>
                        </a:spcBef>
                      </a:pPr>
                      <a:r>
                        <a:rPr lang="de-DE" sz="1400" b="1"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extLst>
                  <a:ext uri="{0D108BD9-81ED-4DB2-BD59-A6C34878D82A}">
                    <a16:rowId xmlns:a16="http://schemas.microsoft.com/office/drawing/2014/main" val="10002"/>
                  </a:ext>
                </a:extLst>
              </a:tr>
              <a:tr h="0">
                <a:tc>
                  <a:txBody>
                    <a:bodyPr/>
                    <a:lstStyle/>
                    <a:p>
                      <a:pPr>
                        <a:spcBef>
                          <a:spcPts val="0"/>
                        </a:spcBef>
                      </a:pPr>
                      <a:r>
                        <a:rPr lang="de-DE" sz="1400" b="1" i="0" dirty="0">
                          <a:latin typeface="Fira Sans" panose="020B0503050000020004" pitchFamily="34" charset="0"/>
                          <a:ea typeface="Fira Sans" panose="020B0503050000020004" pitchFamily="34" charset="0"/>
                          <a:cs typeface="Open Sans" panose="020B0606030504020204" pitchFamily="34" charset="0"/>
                        </a:rPr>
                        <a:t>Information über die Verfügbarkeit </a:t>
                      </a:r>
                      <a:r>
                        <a:rPr lang="de-DE" sz="1400" i="0" baseline="0" dirty="0">
                          <a:latin typeface="Fira Sans" panose="020B0503050000020004" pitchFamily="34" charset="0"/>
                          <a:ea typeface="Fira Sans" panose="020B0503050000020004" pitchFamily="34" charset="0"/>
                          <a:cs typeface="Open Sans" panose="020B0606030504020204" pitchFamily="34" charset="0"/>
                        </a:rPr>
                        <a:t>von Medien bei der eigenen Bibliothek</a:t>
                      </a:r>
                      <a:endParaRPr lang="de-DE" sz="1400" b="0" i="0" dirty="0">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b="1"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extLst>
                  <a:ext uri="{0D108BD9-81ED-4DB2-BD59-A6C34878D82A}">
                    <a16:rowId xmlns:a16="http://schemas.microsoft.com/office/drawing/2014/main" val="10003"/>
                  </a:ext>
                </a:extLst>
              </a:tr>
              <a:tr h="0">
                <a:tc>
                  <a:txBody>
                    <a:bodyPr/>
                    <a:lstStyle/>
                    <a:p>
                      <a:pPr>
                        <a:spcBef>
                          <a:spcPts val="0"/>
                        </a:spcBef>
                      </a:pPr>
                      <a:r>
                        <a:rPr lang="de-DE" sz="1400" i="0" dirty="0">
                          <a:latin typeface="Fira Sans" panose="020B0503050000020004" pitchFamily="34" charset="0"/>
                          <a:ea typeface="Fira Sans" panose="020B0503050000020004" pitchFamily="34" charset="0"/>
                          <a:cs typeface="Open Sans" panose="020B0606030504020204" pitchFamily="34" charset="0"/>
                        </a:rPr>
                        <a:t>Direkter </a:t>
                      </a:r>
                      <a:r>
                        <a:rPr lang="de-DE" sz="1400" b="1" i="0" dirty="0">
                          <a:latin typeface="Fira Sans" panose="020B0503050000020004" pitchFamily="34" charset="0"/>
                          <a:ea typeface="Fira Sans" panose="020B0503050000020004" pitchFamily="34" charset="0"/>
                          <a:cs typeface="Open Sans" panose="020B0606030504020204" pitchFamily="34" charset="0"/>
                        </a:rPr>
                        <a:t>Zugang zu Lizenzen</a:t>
                      </a:r>
                      <a:r>
                        <a:rPr lang="de-DE" sz="1400" b="1" i="0" baseline="0" dirty="0">
                          <a:latin typeface="Fira Sans" panose="020B0503050000020004" pitchFamily="34" charset="0"/>
                          <a:ea typeface="Fira Sans" panose="020B0503050000020004" pitchFamily="34" charset="0"/>
                          <a:cs typeface="Open Sans" panose="020B0606030504020204" pitchFamily="34" charset="0"/>
                        </a:rPr>
                        <a:t> der </a:t>
                      </a:r>
                      <a:r>
                        <a:rPr lang="de-DE" sz="1400" b="1" i="0" dirty="0">
                          <a:latin typeface="Fira Sans" panose="020B0503050000020004" pitchFamily="34" charset="0"/>
                          <a:ea typeface="Fira Sans" panose="020B0503050000020004" pitchFamily="34" charset="0"/>
                          <a:cs typeface="Open Sans" panose="020B0606030504020204" pitchFamily="34" charset="0"/>
                        </a:rPr>
                        <a:t>eigenen Bibliothek </a:t>
                      </a:r>
                      <a:r>
                        <a:rPr lang="de-DE" sz="1400" b="0" i="0" dirty="0">
                          <a:latin typeface="Fira Sans" panose="020B0503050000020004" pitchFamily="34" charset="0"/>
                          <a:ea typeface="Fira Sans" panose="020B0503050000020004" pitchFamily="34" charset="0"/>
                          <a:cs typeface="Open Sans" panose="020B0606030504020204" pitchFamily="34" charset="0"/>
                        </a:rPr>
                        <a:t>(z.</a:t>
                      </a:r>
                      <a:r>
                        <a:rPr lang="de-DE" sz="1400" b="0" i="0" baseline="0" dirty="0">
                          <a:latin typeface="Fira Sans" panose="020B0503050000020004" pitchFamily="34" charset="0"/>
                          <a:ea typeface="Fira Sans" panose="020B0503050000020004" pitchFamily="34" charset="0"/>
                          <a:cs typeface="Open Sans" panose="020B0606030504020204" pitchFamily="34" charset="0"/>
                        </a:rPr>
                        <a:t> B. bei E-Books oder E-Journals)</a:t>
                      </a:r>
                      <a:endParaRPr lang="de-DE" sz="1400" b="1" i="0" dirty="0">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b="1" kern="1200"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extLst>
                  <a:ext uri="{0D108BD9-81ED-4DB2-BD59-A6C34878D82A}">
                    <a16:rowId xmlns:a16="http://schemas.microsoft.com/office/drawing/2014/main" val="10004"/>
                  </a:ext>
                </a:extLst>
              </a:tr>
              <a:tr h="0">
                <a:tc>
                  <a:txBody>
                    <a:bodyPr/>
                    <a:lstStyle/>
                    <a:p>
                      <a:pPr>
                        <a:spcBef>
                          <a:spcPts val="0"/>
                        </a:spcBef>
                      </a:pPr>
                      <a:r>
                        <a:rPr lang="de-DE" sz="1400" b="1" i="0" dirty="0">
                          <a:latin typeface="Fira Sans" panose="020B0503050000020004" pitchFamily="34" charset="0"/>
                          <a:ea typeface="Fira Sans" panose="020B0503050000020004" pitchFamily="34" charset="0"/>
                          <a:cs typeface="Open Sans" panose="020B0606030504020204" pitchFamily="34" charset="0"/>
                        </a:rPr>
                        <a:t>Direkte Lieferung</a:t>
                      </a:r>
                      <a:r>
                        <a:rPr lang="de-DE" sz="1400" b="1" i="0" baseline="0" dirty="0">
                          <a:latin typeface="Fira Sans" panose="020B0503050000020004" pitchFamily="34" charset="0"/>
                          <a:ea typeface="Fira Sans" panose="020B0503050000020004" pitchFamily="34" charset="0"/>
                          <a:cs typeface="Open Sans" panose="020B0606030504020204" pitchFamily="34" charset="0"/>
                        </a:rPr>
                        <a:t> von Print-Neuerscheinungen </a:t>
                      </a:r>
                      <a:r>
                        <a:rPr lang="de-DE" sz="1400" i="0" baseline="0" dirty="0">
                          <a:latin typeface="Fira Sans" panose="020B0503050000020004" pitchFamily="34" charset="0"/>
                          <a:ea typeface="Fira Sans" panose="020B0503050000020004" pitchFamily="34" charset="0"/>
                          <a:cs typeface="Open Sans" panose="020B0606030504020204" pitchFamily="34" charset="0"/>
                        </a:rPr>
                        <a:t>an eine beliebige Postadresse</a:t>
                      </a:r>
                      <a:endParaRPr lang="de-DE" sz="1400" b="0" i="0" dirty="0">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b="1" kern="1200"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extLst>
                  <a:ext uri="{0D108BD9-81ED-4DB2-BD59-A6C34878D82A}">
                    <a16:rowId xmlns:a16="http://schemas.microsoft.com/office/drawing/2014/main" val="10007"/>
                  </a:ext>
                </a:extLst>
              </a:tr>
              <a:tr h="0">
                <a:tc>
                  <a:txBody>
                    <a:bodyPr/>
                    <a:lstStyle/>
                    <a:p>
                      <a:pPr>
                        <a:spcBef>
                          <a:spcPts val="0"/>
                        </a:spcBef>
                      </a:pPr>
                      <a:r>
                        <a:rPr lang="de-DE" sz="1400" i="0" dirty="0">
                          <a:latin typeface="Fira Sans" panose="020B0503050000020004" pitchFamily="34" charset="0"/>
                          <a:ea typeface="Fira Sans" panose="020B0503050000020004" pitchFamily="34" charset="0"/>
                          <a:cs typeface="Open Sans" panose="020B0606030504020204" pitchFamily="34" charset="0"/>
                        </a:rPr>
                        <a:t>Exklusive </a:t>
                      </a:r>
                      <a:r>
                        <a:rPr lang="de-DE" sz="1400" b="1" i="0" dirty="0">
                          <a:latin typeface="Fira Sans" panose="020B0503050000020004" pitchFamily="34" charset="0"/>
                          <a:ea typeface="Fira Sans" panose="020B0503050000020004" pitchFamily="34" charset="0"/>
                          <a:cs typeface="Open Sans" panose="020B0606030504020204" pitchFamily="34" charset="0"/>
                        </a:rPr>
                        <a:t>Nutzung</a:t>
                      </a:r>
                      <a:r>
                        <a:rPr lang="de-DE" sz="1400" b="1" i="0" baseline="0" dirty="0">
                          <a:latin typeface="Fira Sans" panose="020B0503050000020004" pitchFamily="34" charset="0"/>
                          <a:ea typeface="Fira Sans" panose="020B0503050000020004" pitchFamily="34" charset="0"/>
                          <a:cs typeface="Open Sans" panose="020B0606030504020204" pitchFamily="34" charset="0"/>
                        </a:rPr>
                        <a:t> von FID-Lizenzen </a:t>
                      </a:r>
                      <a:r>
                        <a:rPr lang="de-DE" sz="1400" i="0" baseline="0" dirty="0">
                          <a:latin typeface="Fira Sans" panose="020B0503050000020004" pitchFamily="34" charset="0"/>
                          <a:ea typeface="Fira Sans" panose="020B0503050000020004" pitchFamily="34" charset="0"/>
                          <a:cs typeface="Open Sans" panose="020B0606030504020204" pitchFamily="34" charset="0"/>
                        </a:rPr>
                        <a:t>(sofern verfügbar für die jeweilige </a:t>
                      </a:r>
                      <a:r>
                        <a:rPr lang="de-DE" sz="1400" i="0" baseline="0" dirty="0" smtClean="0">
                          <a:latin typeface="Fira Sans" panose="020B0503050000020004" pitchFamily="34" charset="0"/>
                          <a:ea typeface="Fira Sans" panose="020B0503050000020004" pitchFamily="34" charset="0"/>
                          <a:cs typeface="Open Sans" panose="020B0606030504020204" pitchFamily="34" charset="0"/>
                        </a:rPr>
                        <a:t>Nutzer*innengruppe</a:t>
                      </a:r>
                      <a:r>
                        <a:rPr lang="de-DE" sz="1400" i="0" baseline="0" dirty="0">
                          <a:latin typeface="Fira Sans" panose="020B0503050000020004" pitchFamily="34" charset="0"/>
                          <a:ea typeface="Fira Sans" panose="020B0503050000020004" pitchFamily="34" charset="0"/>
                          <a:cs typeface="Open Sans" panose="020B0606030504020204" pitchFamily="34" charset="0"/>
                        </a:rPr>
                        <a:t>)</a:t>
                      </a:r>
                      <a:endParaRPr lang="de-DE" sz="1400" b="0" i="0" dirty="0">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b="1" kern="1200"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extLst>
                  <a:ext uri="{0D108BD9-81ED-4DB2-BD59-A6C34878D82A}">
                    <a16:rowId xmlns:a16="http://schemas.microsoft.com/office/drawing/2014/main" val="10008"/>
                  </a:ext>
                </a:extLst>
              </a:tr>
              <a:tr h="0">
                <a:tc>
                  <a:txBody>
                    <a:bodyPr/>
                    <a:lstStyle/>
                    <a:p>
                      <a:pPr>
                        <a:spcBef>
                          <a:spcPts val="0"/>
                        </a:spcBef>
                      </a:pPr>
                      <a:r>
                        <a:rPr lang="de-DE" sz="1400" i="0" dirty="0">
                          <a:latin typeface="Fira Sans" panose="020B0503050000020004" pitchFamily="34" charset="0"/>
                          <a:ea typeface="Fira Sans" panose="020B0503050000020004" pitchFamily="34" charset="0"/>
                          <a:cs typeface="Open Sans" panose="020B0606030504020204" pitchFamily="34" charset="0"/>
                        </a:rPr>
                        <a:t>Zugang</a:t>
                      </a:r>
                      <a:r>
                        <a:rPr lang="de-DE" sz="1400" i="0" baseline="0" dirty="0">
                          <a:latin typeface="Fira Sans" panose="020B0503050000020004" pitchFamily="34" charset="0"/>
                          <a:ea typeface="Fira Sans" panose="020B0503050000020004" pitchFamily="34" charset="0"/>
                          <a:cs typeface="Open Sans" panose="020B0606030504020204" pitchFamily="34" charset="0"/>
                        </a:rPr>
                        <a:t> zu freien und lizenzierten </a:t>
                      </a:r>
                      <a:r>
                        <a:rPr lang="de-DE" sz="1400" b="1" i="0" baseline="0" dirty="0">
                          <a:latin typeface="Fira Sans" panose="020B0503050000020004" pitchFamily="34" charset="0"/>
                          <a:ea typeface="Fira Sans" panose="020B0503050000020004" pitchFamily="34" charset="0"/>
                          <a:cs typeface="Open Sans" panose="020B0606030504020204" pitchFamily="34" charset="0"/>
                        </a:rPr>
                        <a:t>Datenbanken</a:t>
                      </a:r>
                      <a:endParaRPr lang="de-DE" sz="1400" b="1" i="0" dirty="0">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b="1" kern="1200"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 </a:t>
                      </a:r>
                      <a:r>
                        <a:rPr lang="de-DE" sz="1100" b="0" i="0" kern="1200"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(nur freie)</a:t>
                      </a:r>
                      <a:endParaRPr lang="de-DE" sz="1100" b="0" i="0" kern="1200"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extLst>
                  <a:ext uri="{0D108BD9-81ED-4DB2-BD59-A6C34878D82A}">
                    <a16:rowId xmlns:a16="http://schemas.microsoft.com/office/drawing/2014/main" val="10009"/>
                  </a:ext>
                </a:extLst>
              </a:tr>
              <a:tr h="0">
                <a:tc>
                  <a:txBody>
                    <a:bodyPr/>
                    <a:lstStyle/>
                    <a:p>
                      <a:pPr>
                        <a:spcBef>
                          <a:spcPts val="0"/>
                        </a:spcBef>
                      </a:pPr>
                      <a:r>
                        <a:rPr lang="de-DE" sz="1400" i="0" dirty="0">
                          <a:latin typeface="Fira Sans" panose="020B0503050000020004" pitchFamily="34" charset="0"/>
                          <a:ea typeface="Fira Sans" panose="020B0503050000020004" pitchFamily="34" charset="0"/>
                          <a:cs typeface="Open Sans" panose="020B0606030504020204" pitchFamily="34" charset="0"/>
                        </a:rPr>
                        <a:t>Anlegen</a:t>
                      </a:r>
                      <a:r>
                        <a:rPr lang="de-DE" sz="1400" i="0" baseline="0" dirty="0">
                          <a:latin typeface="Fira Sans" panose="020B0503050000020004" pitchFamily="34" charset="0"/>
                          <a:ea typeface="Fira Sans" panose="020B0503050000020004" pitchFamily="34" charset="0"/>
                          <a:cs typeface="Open Sans" panose="020B0606030504020204" pitchFamily="34" charset="0"/>
                        </a:rPr>
                        <a:t> von </a:t>
                      </a:r>
                      <a:r>
                        <a:rPr lang="de-DE" sz="1400" b="1" i="0" baseline="0" dirty="0">
                          <a:latin typeface="Fira Sans" panose="020B0503050000020004" pitchFamily="34" charset="0"/>
                          <a:ea typeface="Fira Sans" panose="020B0503050000020004" pitchFamily="34" charset="0"/>
                          <a:cs typeface="Open Sans" panose="020B0606030504020204" pitchFamily="34" charset="0"/>
                        </a:rPr>
                        <a:t>Bücherlisten </a:t>
                      </a:r>
                      <a:r>
                        <a:rPr lang="de-DE" sz="1400" b="0" i="0" baseline="0" dirty="0">
                          <a:latin typeface="Fira Sans" panose="020B0503050000020004" pitchFamily="34" charset="0"/>
                          <a:ea typeface="Fira Sans" panose="020B0503050000020004" pitchFamily="34" charset="0"/>
                          <a:cs typeface="Open Sans" panose="020B0606030504020204" pitchFamily="34" charset="0"/>
                        </a:rPr>
                        <a:t>oder</a:t>
                      </a:r>
                      <a:r>
                        <a:rPr lang="de-DE" sz="1400" b="1" i="0" baseline="0" dirty="0">
                          <a:latin typeface="Fira Sans" panose="020B0503050000020004" pitchFamily="34" charset="0"/>
                          <a:ea typeface="Fira Sans" panose="020B0503050000020004" pitchFamily="34" charset="0"/>
                          <a:cs typeface="Open Sans" panose="020B0606030504020204" pitchFamily="34" charset="0"/>
                        </a:rPr>
                        <a:t> Favoriten, </a:t>
                      </a:r>
                      <a:r>
                        <a:rPr lang="de-DE" sz="1400" b="0" i="0" baseline="0" dirty="0">
                          <a:latin typeface="Fira Sans" panose="020B0503050000020004" pitchFamily="34" charset="0"/>
                          <a:ea typeface="Fira Sans" panose="020B0503050000020004" pitchFamily="34" charset="0"/>
                          <a:cs typeface="Open Sans" panose="020B0606030504020204" pitchFamily="34" charset="0"/>
                        </a:rPr>
                        <a:t>Speichern von </a:t>
                      </a:r>
                      <a:r>
                        <a:rPr lang="de-DE" sz="1400" b="1" i="0" baseline="0" dirty="0">
                          <a:latin typeface="Fira Sans" panose="020B0503050000020004" pitchFamily="34" charset="0"/>
                          <a:ea typeface="Fira Sans" panose="020B0503050000020004" pitchFamily="34" charset="0"/>
                          <a:cs typeface="Open Sans" panose="020B0606030504020204" pitchFamily="34" charset="0"/>
                        </a:rPr>
                        <a:t>Suchanfragen</a:t>
                      </a:r>
                      <a:endParaRPr lang="de-DE" sz="1400" b="1" i="0" dirty="0">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b="1" kern="1200"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dirty="0">
                        <a:solidFill>
                          <a:srgbClr val="E0004D"/>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extLst>
                  <a:ext uri="{0D108BD9-81ED-4DB2-BD59-A6C34878D82A}">
                    <a16:rowId xmlns:a16="http://schemas.microsoft.com/office/drawing/2014/main" val="10010"/>
                  </a:ext>
                </a:extLst>
              </a:tr>
              <a:tr h="0">
                <a:tc>
                  <a:txBody>
                    <a:bodyPr/>
                    <a:lstStyle/>
                    <a:p>
                      <a:pPr>
                        <a:spcBef>
                          <a:spcPts val="0"/>
                        </a:spcBef>
                      </a:pPr>
                      <a:r>
                        <a:rPr lang="de-DE" sz="1400" b="1" i="0" dirty="0">
                          <a:latin typeface="Fira Sans" panose="020B0503050000020004" pitchFamily="34" charset="0"/>
                          <a:ea typeface="Fira Sans" panose="020B0503050000020004" pitchFamily="34" charset="0"/>
                          <a:cs typeface="Open Sans" panose="020B0606030504020204" pitchFamily="34" charset="0"/>
                        </a:rPr>
                        <a:t>Export von Titeldaten </a:t>
                      </a:r>
                      <a:r>
                        <a:rPr lang="de-DE" sz="1400" i="0" dirty="0">
                          <a:latin typeface="Fira Sans" panose="020B0503050000020004" pitchFamily="34" charset="0"/>
                          <a:ea typeface="Fira Sans" panose="020B0503050000020004" pitchFamily="34" charset="0"/>
                          <a:cs typeface="Open Sans" panose="020B0606030504020204" pitchFamily="34" charset="0"/>
                        </a:rPr>
                        <a:t>z.</a:t>
                      </a:r>
                      <a:r>
                        <a:rPr lang="de-DE" sz="1400" i="0" baseline="0" dirty="0">
                          <a:latin typeface="Fira Sans" panose="020B0503050000020004" pitchFamily="34" charset="0"/>
                          <a:ea typeface="Fira Sans" panose="020B0503050000020004" pitchFamily="34" charset="0"/>
                          <a:cs typeface="Open Sans" panose="020B0606030504020204" pitchFamily="34" charset="0"/>
                        </a:rPr>
                        <a:t> B. in </a:t>
                      </a:r>
                      <a:r>
                        <a:rPr lang="de-DE" sz="1400" i="0" baseline="0" dirty="0" err="1">
                          <a:latin typeface="Fira Sans" panose="020B0503050000020004" pitchFamily="34" charset="0"/>
                          <a:ea typeface="Fira Sans" panose="020B0503050000020004" pitchFamily="34" charset="0"/>
                          <a:cs typeface="Open Sans" panose="020B0606030504020204" pitchFamily="34" charset="0"/>
                        </a:rPr>
                        <a:t>Citavi</a:t>
                      </a:r>
                      <a:endParaRPr lang="de-DE" sz="1400" b="0" i="0" dirty="0">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algn="ctr">
                        <a:spcBef>
                          <a:spcPts val="0"/>
                        </a:spcBef>
                      </a:pPr>
                      <a:r>
                        <a:rPr lang="de-DE" sz="1400" b="1"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extLst>
                  <a:ext uri="{0D108BD9-81ED-4DB2-BD59-A6C34878D82A}">
                    <a16:rowId xmlns:a16="http://schemas.microsoft.com/office/drawing/2014/main" val="10011"/>
                  </a:ext>
                </a:extLst>
              </a:tr>
              <a:tr h="0">
                <a:tc>
                  <a:txBody>
                    <a:bodyPr/>
                    <a:lstStyle/>
                    <a:p>
                      <a:pPr>
                        <a:spcBef>
                          <a:spcPts val="0"/>
                        </a:spcBef>
                      </a:pPr>
                      <a:r>
                        <a:rPr lang="de-DE" sz="1400" i="0" dirty="0">
                          <a:latin typeface="Fira Sans" panose="020B0503050000020004" pitchFamily="34" charset="0"/>
                          <a:ea typeface="Fira Sans" panose="020B0503050000020004" pitchFamily="34" charset="0"/>
                          <a:cs typeface="Open Sans" panose="020B0606030504020204" pitchFamily="34" charset="0"/>
                        </a:rPr>
                        <a:t>Anzeige von </a:t>
                      </a:r>
                      <a:r>
                        <a:rPr lang="de-DE" sz="1400" b="1" i="0" dirty="0">
                          <a:latin typeface="Fira Sans" panose="020B0503050000020004" pitchFamily="34" charset="0"/>
                          <a:ea typeface="Fira Sans" panose="020B0503050000020004" pitchFamily="34" charset="0"/>
                          <a:cs typeface="Open Sans" panose="020B0606030504020204" pitchFamily="34" charset="0"/>
                        </a:rPr>
                        <a:t>Zitationsvorschlägen</a:t>
                      </a:r>
                    </a:p>
                  </a:txBody>
                  <a:tcPr marL="45720" marR="4572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kern="1200" noProof="0"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tc>
                  <a:txBody>
                    <a:bodyPr/>
                    <a:lstStyle/>
                    <a:p>
                      <a:pPr algn="ctr">
                        <a:spcBef>
                          <a:spcPts val="0"/>
                        </a:spcBef>
                      </a:pPr>
                      <a:r>
                        <a:rPr lang="de-DE" sz="1400" b="1"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sym typeface="Wingdings" panose="05000000000000000000" pitchFamily="2" charset="2"/>
                        </a:rPr>
                        <a:t></a:t>
                      </a:r>
                      <a:endParaRPr lang="de-DE" sz="1400" b="1" dirty="0">
                        <a:solidFill>
                          <a:srgbClr val="00A376"/>
                        </a:solidFill>
                        <a:effectLst/>
                        <a:latin typeface="Fira Sans" panose="020B0503050000020004" pitchFamily="34" charset="0"/>
                        <a:ea typeface="Fira Sans" panose="020B0503050000020004" pitchFamily="34" charset="0"/>
                        <a:cs typeface="Open Sans" panose="020B0606030504020204" pitchFamily="34" charset="0"/>
                      </a:endParaRPr>
                    </a:p>
                  </a:txBody>
                  <a:tcPr marL="45720" marR="45720"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511709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672209454"/>
              </p:ext>
            </p:extLst>
          </p:nvPr>
        </p:nvGraphicFramePr>
        <p:xfrm>
          <a:off x="380489" y="1469713"/>
          <a:ext cx="9296911" cy="4243066"/>
        </p:xfrm>
        <a:graphic>
          <a:graphicData uri="http://schemas.openxmlformats.org/drawingml/2006/table">
            <a:tbl>
              <a:tblPr firstRow="1" bandRow="1">
                <a:tableStyleId>{2D5ABB26-0587-4C30-8999-92F81FD0307C}</a:tableStyleId>
              </a:tblPr>
              <a:tblGrid>
                <a:gridCol w="2512864">
                  <a:extLst>
                    <a:ext uri="{9D8B030D-6E8A-4147-A177-3AD203B41FA5}">
                      <a16:colId xmlns:a16="http://schemas.microsoft.com/office/drawing/2014/main" val="1334091604"/>
                    </a:ext>
                  </a:extLst>
                </a:gridCol>
                <a:gridCol w="2157740">
                  <a:extLst>
                    <a:ext uri="{9D8B030D-6E8A-4147-A177-3AD203B41FA5}">
                      <a16:colId xmlns:a16="http://schemas.microsoft.com/office/drawing/2014/main" val="660092611"/>
                    </a:ext>
                  </a:extLst>
                </a:gridCol>
                <a:gridCol w="1958886">
                  <a:extLst>
                    <a:ext uri="{9D8B030D-6E8A-4147-A177-3AD203B41FA5}">
                      <a16:colId xmlns:a16="http://schemas.microsoft.com/office/drawing/2014/main" val="1286821863"/>
                    </a:ext>
                  </a:extLst>
                </a:gridCol>
                <a:gridCol w="2667421">
                  <a:extLst>
                    <a:ext uri="{9D8B030D-6E8A-4147-A177-3AD203B41FA5}">
                      <a16:colId xmlns:a16="http://schemas.microsoft.com/office/drawing/2014/main" val="4098299470"/>
                    </a:ext>
                  </a:extLst>
                </a:gridCol>
              </a:tblGrid>
              <a:tr h="545354">
                <a:tc>
                  <a:txBody>
                    <a:bodyPr/>
                    <a:lstStyle/>
                    <a:p>
                      <a:endParaRPr lang="de-DE" dirty="0">
                        <a:latin typeface="Fira Sans" panose="020B0503050000020004" pitchFamily="34" charset="0"/>
                        <a:ea typeface="Fira Sans" panose="020B0503050000020004" pitchFamily="34" charset="0"/>
                      </a:endParaRPr>
                    </a:p>
                  </a:txBody>
                  <a:tcPr anchor="ctr">
                    <a:lnL>
                      <a:noFill/>
                    </a:lnL>
                    <a:lnR w="12700" cap="flat" cmpd="sng" algn="ctr">
                      <a:solidFill>
                        <a:schemeClr val="bg1">
                          <a:lumMod val="50000"/>
                        </a:schemeClr>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kern="1200" dirty="0" smtClean="0">
                          <a:solidFill>
                            <a:schemeClr val="tx1"/>
                          </a:solidFill>
                          <a:latin typeface="Share Tech" panose="02000506040000020004" pitchFamily="2" charset="0"/>
                          <a:ea typeface="Fira Sans" panose="020B0503050000020004" pitchFamily="34" charset="0"/>
                          <a:cs typeface="+mn-cs"/>
                        </a:rPr>
                        <a:t>Basisfunktionen</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de-DE" sz="2000" kern="1200" dirty="0" smtClean="0">
                          <a:solidFill>
                            <a:schemeClr val="tx1"/>
                          </a:solidFill>
                          <a:latin typeface="Share Tech" panose="02000506040000020004" pitchFamily="2" charset="0"/>
                          <a:ea typeface="Fira Sans" panose="020B0503050000020004" pitchFamily="34" charset="0"/>
                          <a:cs typeface="+mn-cs"/>
                        </a:rPr>
                        <a:t>Erweiterte Services</a:t>
                      </a:r>
                      <a:endParaRPr lang="de-DE" sz="2000" kern="1200" dirty="0">
                        <a:solidFill>
                          <a:schemeClr val="tx1"/>
                        </a:solidFill>
                        <a:latin typeface="Share Tech" panose="02000506040000020004" pitchFamily="2" charset="0"/>
                        <a:ea typeface="Fira Sans" panose="020B0503050000020004" pitchFamily="34" charset="0"/>
                        <a:cs typeface="+mn-cs"/>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e-DE" dirty="0"/>
                    </a:p>
                  </a:txBody>
                  <a:tcPr anchor="ctr">
                    <a:lnL w="12700" cap="flat" cmpd="sng" algn="ctr">
                      <a:noFill/>
                      <a:prstDash val="solid"/>
                      <a:round/>
                      <a:headEnd type="none" w="med" len="med"/>
                      <a:tailEnd type="none" w="med" len="med"/>
                    </a:lnL>
                    <a:lnR>
                      <a:noFill/>
                    </a:lnR>
                    <a:lnT>
                      <a:noFill/>
                    </a:lnT>
                    <a:lnB w="12700" cap="flat" cmpd="sng" algn="ctr">
                      <a:solidFill>
                        <a:srgbClr val="E0004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8225564"/>
                  </a:ext>
                </a:extLst>
              </a:tr>
              <a:tr h="685800">
                <a:tc>
                  <a:txBody>
                    <a:bodyPr/>
                    <a:lstStyle/>
                    <a:p>
                      <a:endParaRPr lang="de-DE" dirty="0">
                        <a:latin typeface="Fira Sans" panose="020B0503050000020004" pitchFamily="34" charset="0"/>
                        <a:ea typeface="Fira Sans" panose="020B0503050000020004" pitchFamily="34" charset="0"/>
                      </a:endParaRPr>
                    </a:p>
                  </a:txBody>
                  <a:tcPr anchor="ctr">
                    <a:lnL>
                      <a:noFill/>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b="0" dirty="0" smtClean="0">
                          <a:solidFill>
                            <a:schemeClr val="tx1"/>
                          </a:solidFill>
                          <a:latin typeface="Fira Sans" panose="020B0503050000020004" pitchFamily="34" charset="0"/>
                          <a:ea typeface="Fira Sans" panose="020B0503050000020004" pitchFamily="34" charset="0"/>
                        </a:rPr>
                        <a:t>Literaturrecherche,</a:t>
                      </a:r>
                      <a:r>
                        <a:rPr lang="de-DE" sz="1200" b="0" baseline="0" dirty="0" smtClean="0">
                          <a:solidFill>
                            <a:schemeClr val="tx1"/>
                          </a:solidFill>
                          <a:latin typeface="Fira Sans" panose="020B0503050000020004" pitchFamily="34" charset="0"/>
                          <a:ea typeface="Fira Sans" panose="020B0503050000020004" pitchFamily="34" charset="0"/>
                        </a:rPr>
                        <a:t> Nutzerkonto, Literatur-verwaltung, Tags …..</a:t>
                      </a:r>
                      <a:endParaRPr lang="de-DE" sz="1200" b="0" dirty="0">
                        <a:solidFill>
                          <a:schemeClr val="tx1"/>
                        </a:solidFill>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b="0" kern="1200" dirty="0" smtClean="0">
                          <a:solidFill>
                            <a:schemeClr val="tx1"/>
                          </a:solidFill>
                          <a:latin typeface="Fira Sans" panose="020B0503050000020004" pitchFamily="34" charset="0"/>
                          <a:ea typeface="Fira Sans" panose="020B0503050000020004" pitchFamily="34" charset="0"/>
                          <a:cs typeface="+mn-cs"/>
                        </a:rPr>
                        <a:t>Zugriff auf FID-Lizenzen</a:t>
                      </a:r>
                      <a:endParaRPr lang="de-DE" sz="1200" b="0" kern="1200" dirty="0">
                        <a:solidFill>
                          <a:schemeClr val="tx1"/>
                        </a:solidFill>
                        <a:latin typeface="Fira Sans" panose="020B0503050000020004" pitchFamily="34" charset="0"/>
                        <a:ea typeface="Fira Sans" panose="020B0503050000020004" pitchFamily="34" charset="0"/>
                        <a:cs typeface="+mn-cs"/>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b="0" kern="1200" dirty="0" smtClean="0">
                          <a:solidFill>
                            <a:schemeClr val="tx1"/>
                          </a:solidFill>
                          <a:latin typeface="Fira Sans" panose="020B0503050000020004" pitchFamily="34" charset="0"/>
                          <a:ea typeface="Fira Sans" panose="020B0503050000020004" pitchFamily="34" charset="0"/>
                          <a:cs typeface="+mn-cs"/>
                        </a:rPr>
                        <a:t>Direktlieferung und Digitization-on-Demand</a:t>
                      </a:r>
                      <a:endParaRPr lang="de-DE" sz="1200" b="0" kern="1200" dirty="0">
                        <a:solidFill>
                          <a:schemeClr val="tx1"/>
                        </a:solidFill>
                        <a:latin typeface="Fira Sans" panose="020B0503050000020004" pitchFamily="34" charset="0"/>
                        <a:ea typeface="Fira Sans" panose="020B0503050000020004" pitchFamily="34" charset="0"/>
                        <a:cs typeface="+mn-cs"/>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8912179"/>
                  </a:ext>
                </a:extLst>
              </a:tr>
              <a:tr h="640080">
                <a:tc>
                  <a:txBody>
                    <a:bodyPr/>
                    <a:lstStyle/>
                    <a:p>
                      <a:r>
                        <a:rPr lang="de-DE" dirty="0" smtClean="0">
                          <a:latin typeface="Fira Sans" panose="020B0503050000020004" pitchFamily="34" charset="0"/>
                          <a:ea typeface="Fira Sans" panose="020B0503050000020004" pitchFamily="34" charset="0"/>
                        </a:rPr>
                        <a:t>Forschende an </a:t>
                      </a:r>
                      <a:r>
                        <a:rPr lang="de-DE" dirty="0" smtClean="0">
                          <a:latin typeface="Fira Sans" panose="020B0503050000020004" pitchFamily="34" charset="0"/>
                          <a:ea typeface="Fira Sans" panose="020B0503050000020004" pitchFamily="34" charset="0"/>
                        </a:rPr>
                        <a:t>deutschen </a:t>
                      </a:r>
                      <a:r>
                        <a:rPr lang="de-DE" dirty="0" smtClean="0">
                          <a:latin typeface="Fira Sans" panose="020B0503050000020004" pitchFamily="34" charset="0"/>
                          <a:ea typeface="Fira Sans" panose="020B0503050000020004" pitchFamily="34" charset="0"/>
                        </a:rPr>
                        <a:t>Instituten</a:t>
                      </a:r>
                      <a:endParaRPr lang="de-DE" dirty="0">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smtClean="0">
                          <a:solidFill>
                            <a:schemeClr val="tx1"/>
                          </a:solidFill>
                          <a:latin typeface="Fira Sans" panose="020B0503050000020004" pitchFamily="34" charset="0"/>
                          <a:ea typeface="Fira Sans" panose="020B0503050000020004" pitchFamily="34" charset="0"/>
                        </a:rPr>
                        <a:t>x</a:t>
                      </a:r>
                      <a:endParaRPr lang="de-DE" dirty="0">
                        <a:solidFill>
                          <a:schemeClr val="tx1"/>
                        </a:solidFill>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smtClean="0">
                          <a:latin typeface="Fira Sans" panose="020B0503050000020004" pitchFamily="34" charset="0"/>
                          <a:ea typeface="Fira Sans" panose="020B0503050000020004" pitchFamily="34" charset="0"/>
                        </a:rPr>
                        <a:t>x</a:t>
                      </a:r>
                      <a:endParaRPr lang="de-DE" dirty="0">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smtClean="0">
                          <a:latin typeface="Fira Sans" panose="020B0503050000020004" pitchFamily="34" charset="0"/>
                          <a:ea typeface="Fira Sans" panose="020B0503050000020004" pitchFamily="34" charset="0"/>
                        </a:rPr>
                        <a:t>x</a:t>
                      </a:r>
                      <a:endParaRPr lang="de-DE" dirty="0">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719821"/>
                  </a:ext>
                </a:extLst>
              </a:tr>
              <a:tr h="640080">
                <a:tc>
                  <a:txBody>
                    <a:bodyPr/>
                    <a:lstStyle/>
                    <a:p>
                      <a:r>
                        <a:rPr lang="de-DE" dirty="0" smtClean="0">
                          <a:latin typeface="Fira Sans" panose="020B0503050000020004" pitchFamily="34" charset="0"/>
                          <a:ea typeface="Fira Sans" panose="020B0503050000020004" pitchFamily="34" charset="0"/>
                        </a:rPr>
                        <a:t>Berufspraktiker*Innen</a:t>
                      </a:r>
                    </a:p>
                    <a:p>
                      <a:r>
                        <a:rPr lang="de-DE" dirty="0" smtClean="0">
                          <a:latin typeface="Fira Sans" panose="020B0503050000020004" pitchFamily="34" charset="0"/>
                          <a:ea typeface="Fira Sans" panose="020B0503050000020004" pitchFamily="34" charset="0"/>
                        </a:rPr>
                        <a:t>im öffentlichen Dienst</a:t>
                      </a:r>
                      <a:endParaRPr lang="de-DE" dirty="0">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smtClean="0">
                          <a:solidFill>
                            <a:schemeClr val="tx1"/>
                          </a:solidFill>
                          <a:latin typeface="Fira Sans" panose="020B0503050000020004" pitchFamily="34" charset="0"/>
                          <a:ea typeface="Fira Sans" panose="020B0503050000020004" pitchFamily="34" charset="0"/>
                        </a:rPr>
                        <a:t>x</a:t>
                      </a:r>
                      <a:endParaRPr lang="de-DE" dirty="0">
                        <a:solidFill>
                          <a:schemeClr val="tx1"/>
                        </a:solidFill>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smtClean="0">
                          <a:latin typeface="Fira Sans" panose="020B0503050000020004" pitchFamily="34" charset="0"/>
                          <a:ea typeface="Fira Sans" panose="020B0503050000020004" pitchFamily="34" charset="0"/>
                        </a:rPr>
                        <a:t>x</a:t>
                      </a:r>
                      <a:endParaRPr lang="de-DE" dirty="0">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smtClean="0">
                          <a:latin typeface="Fira Sans" panose="020B0503050000020004" pitchFamily="34" charset="0"/>
                          <a:ea typeface="Fira Sans" panose="020B0503050000020004" pitchFamily="34" charset="0"/>
                        </a:rPr>
                        <a:t>auf Anfrage </a:t>
                      </a:r>
                      <a:r>
                        <a:rPr lang="de-DE" sz="1400" dirty="0" smtClean="0">
                          <a:latin typeface="Fira Sans" panose="020B0503050000020004" pitchFamily="34" charset="0"/>
                          <a:ea typeface="Fira Sans" panose="020B0503050000020004" pitchFamily="34" charset="0"/>
                          <a:sym typeface="Wingdings" panose="05000000000000000000" pitchFamily="2" charset="2"/>
                        </a:rPr>
                        <a:t></a:t>
                      </a:r>
                      <a:endParaRPr lang="de-DE" sz="1400" dirty="0" smtClean="0">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6409517"/>
                  </a:ext>
                </a:extLst>
              </a:tr>
              <a:tr h="344102">
                <a:tc>
                  <a:txBody>
                    <a:bodyPr/>
                    <a:lstStyle/>
                    <a:p>
                      <a:r>
                        <a:rPr lang="de-DE" dirty="0" smtClean="0">
                          <a:latin typeface="Fira Sans" panose="020B0503050000020004" pitchFamily="34" charset="0"/>
                          <a:ea typeface="Fira Sans" panose="020B0503050000020004" pitchFamily="34" charset="0"/>
                        </a:rPr>
                        <a:t>Studierende</a:t>
                      </a:r>
                      <a:r>
                        <a:rPr lang="de-DE" baseline="0" dirty="0" smtClean="0">
                          <a:latin typeface="Fira Sans" panose="020B0503050000020004" pitchFamily="34" charset="0"/>
                          <a:ea typeface="Fira Sans" panose="020B0503050000020004" pitchFamily="34" charset="0"/>
                        </a:rPr>
                        <a:t>/ weitere Interessierte</a:t>
                      </a:r>
                      <a:endParaRPr lang="de-DE" dirty="0">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smtClean="0">
                          <a:solidFill>
                            <a:schemeClr val="tx1"/>
                          </a:solidFill>
                          <a:latin typeface="Fira Sans" panose="020B0503050000020004" pitchFamily="34" charset="0"/>
                          <a:ea typeface="Fira Sans" panose="020B0503050000020004" pitchFamily="34" charset="0"/>
                        </a:rPr>
                        <a:t>x</a:t>
                      </a:r>
                      <a:endParaRPr lang="de-DE" dirty="0">
                        <a:solidFill>
                          <a:schemeClr val="tx1"/>
                        </a:solidFill>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smtClean="0">
                          <a:latin typeface="Fira Sans" panose="020B0503050000020004" pitchFamily="34" charset="0"/>
                          <a:ea typeface="Fira Sans" panose="020B0503050000020004" pitchFamily="34" charset="0"/>
                        </a:rPr>
                        <a:t>auf Anfrage </a:t>
                      </a:r>
                      <a:r>
                        <a:rPr lang="de-DE" sz="1400" dirty="0" smtClean="0">
                          <a:latin typeface="Fira Sans" panose="020B0503050000020004" pitchFamily="34" charset="0"/>
                          <a:ea typeface="Fira Sans" panose="020B0503050000020004" pitchFamily="34" charset="0"/>
                          <a:sym typeface="Wingdings" panose="05000000000000000000" pitchFamily="2" charset="2"/>
                        </a:rPr>
                        <a:t></a:t>
                      </a:r>
                      <a:endParaRPr lang="de-DE" sz="1400" dirty="0" smtClean="0">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smtClean="0">
                          <a:latin typeface="Fira Sans" panose="020B0503050000020004" pitchFamily="34" charset="0"/>
                          <a:ea typeface="Fira Sans" panose="020B0503050000020004" pitchFamily="34" charset="0"/>
                        </a:rPr>
                        <a:t>auf Anfrage </a:t>
                      </a:r>
                      <a:r>
                        <a:rPr lang="de-DE" sz="1400" dirty="0" smtClean="0">
                          <a:latin typeface="Fira Sans" panose="020B0503050000020004" pitchFamily="34" charset="0"/>
                          <a:ea typeface="Fira Sans" panose="020B0503050000020004" pitchFamily="34" charset="0"/>
                          <a:sym typeface="Wingdings" panose="05000000000000000000" pitchFamily="2" charset="2"/>
                        </a:rPr>
                        <a:t></a:t>
                      </a:r>
                      <a:endParaRPr lang="de-DE" sz="1400" dirty="0" smtClean="0">
                        <a:latin typeface="Fira Sans" panose="020B0503050000020004" pitchFamily="34" charset="0"/>
                        <a:ea typeface="Fira Sans" panose="020B05030500000200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8890560"/>
                  </a:ext>
                </a:extLst>
              </a:tr>
              <a:tr h="1091672">
                <a:tc gridSpan="4">
                  <a:txBody>
                    <a:bodyPr/>
                    <a:lstStyle/>
                    <a:p>
                      <a:r>
                        <a:rPr lang="de-DE" sz="1600" dirty="0" smtClean="0">
                          <a:solidFill>
                            <a:schemeClr val="tx1"/>
                          </a:solidFill>
                          <a:latin typeface="Fira Sans" panose="020B0503050000020004" pitchFamily="34" charset="0"/>
                          <a:ea typeface="Fira Sans" panose="020B0503050000020004" pitchFamily="34" charset="0"/>
                        </a:rPr>
                        <a:t>Hinweis: </a:t>
                      </a:r>
                      <a:r>
                        <a:rPr lang="de-DE" sz="1600" dirty="0" smtClean="0">
                          <a:latin typeface="Fira Sans" panose="020B0503050000020004" pitchFamily="34" charset="0"/>
                          <a:ea typeface="Fira Sans" panose="020B0503050000020004" pitchFamily="34" charset="0"/>
                        </a:rPr>
                        <a:t>Für die erweiterten Services schalten</a:t>
                      </a:r>
                      <a:r>
                        <a:rPr lang="de-DE" sz="1600" baseline="0" dirty="0" smtClean="0">
                          <a:latin typeface="Fira Sans" panose="020B0503050000020004" pitchFamily="34" charset="0"/>
                          <a:ea typeface="Fira Sans" panose="020B0503050000020004" pitchFamily="34" charset="0"/>
                        </a:rPr>
                        <a:t> wir Sie nach der Registrierung frei! </a:t>
                      </a:r>
                      <a:endParaRPr lang="de-DE" sz="1600" baseline="0" dirty="0" smtClean="0">
                        <a:latin typeface="Fira Sans" panose="020B0503050000020004" pitchFamily="34" charset="0"/>
                        <a:ea typeface="Fira Sans" panose="020B0503050000020004" pitchFamily="34" charset="0"/>
                      </a:endParaRPr>
                    </a:p>
                    <a:p>
                      <a:r>
                        <a:rPr lang="de-DE" sz="1600" baseline="0" dirty="0" smtClean="0">
                          <a:latin typeface="Fira Sans" panose="020B0503050000020004" pitchFamily="34" charset="0"/>
                          <a:ea typeface="Fira Sans" panose="020B0503050000020004" pitchFamily="34" charset="0"/>
                        </a:rPr>
                        <a:t>Das </a:t>
                      </a:r>
                      <a:r>
                        <a:rPr lang="de-DE" sz="1600" baseline="0" dirty="0" smtClean="0">
                          <a:latin typeface="Fira Sans" panose="020B0503050000020004" pitchFamily="34" charset="0"/>
                          <a:ea typeface="Fira Sans" panose="020B0503050000020004" pitchFamily="34" charset="0"/>
                        </a:rPr>
                        <a:t>erfolgt meist innerhalb eines Werktages und Sie erhalten eine Benachrichtigung.</a:t>
                      </a:r>
                      <a:endParaRPr lang="de-DE" sz="1600" dirty="0">
                        <a:latin typeface="Fira Sans" panose="020B0503050000020004" pitchFamily="34" charset="0"/>
                        <a:ea typeface="Fira Sans" panose="020B0503050000020004" pitchFamily="34" charset="0"/>
                      </a:endParaRPr>
                    </a:p>
                  </a:txBody>
                  <a:tcPr anchor="ctr">
                    <a:lnL>
                      <a:noFill/>
                    </a:lnL>
                    <a:lnR>
                      <a:noFill/>
                    </a:lnR>
                    <a:lnT w="12700"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tcPr>
                </a:tc>
                <a:tc hMerge="1">
                  <a:txBody>
                    <a:bodyPr/>
                    <a:lstStyle/>
                    <a:p>
                      <a:pPr algn="ctr"/>
                      <a:endParaRPr lang="de-DE" dirty="0"/>
                    </a:p>
                  </a:txBody>
                  <a:tcPr anchor="ctr">
                    <a:lnL>
                      <a:noFill/>
                    </a:lnL>
                    <a:lnR>
                      <a:noFill/>
                    </a:lnR>
                    <a:lnT>
                      <a:noFill/>
                    </a:lnT>
                    <a:lnB>
                      <a:noFill/>
                    </a:lnB>
                    <a:lnTlToBr w="12700" cmpd="sng">
                      <a:noFill/>
                      <a:prstDash val="solid"/>
                    </a:lnTlToBr>
                    <a:lnBlToTr w="12700" cmpd="sng">
                      <a:noFill/>
                      <a:prstDash val="solid"/>
                    </a:lnBlToTr>
                  </a:tcPr>
                </a:tc>
                <a:tc hMerge="1">
                  <a:txBody>
                    <a:bodyPr/>
                    <a:lstStyle/>
                    <a:p>
                      <a:pPr algn="ctr"/>
                      <a:endParaRPr lang="de-DE" dirty="0"/>
                    </a:p>
                  </a:txBody>
                  <a:tcPr anchor="ctr">
                    <a:lnL>
                      <a:noFill/>
                    </a:lnL>
                    <a:lnR>
                      <a:noFill/>
                    </a:lnR>
                    <a:lnT>
                      <a:noFill/>
                    </a:lnT>
                    <a:lnB>
                      <a:noFill/>
                    </a:lnB>
                    <a:lnTlToBr w="12700" cmpd="sng">
                      <a:noFill/>
                      <a:prstDash val="solid"/>
                    </a:lnTlToBr>
                    <a:lnBlToTr w="12700" cmpd="sng">
                      <a:noFill/>
                      <a:prstDash val="solid"/>
                    </a:lnBlToTr>
                  </a:tcPr>
                </a:tc>
                <a:tc hMerge="1">
                  <a:txBody>
                    <a:bodyPr/>
                    <a:lstStyle/>
                    <a:p>
                      <a:pPr algn="ctr"/>
                      <a:endParaRPr lang="de-DE" dirty="0"/>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127089"/>
                  </a:ext>
                </a:extLst>
              </a:tr>
            </a:tbl>
          </a:graphicData>
        </a:graphic>
      </p:graphicFrame>
      <p:sp>
        <p:nvSpPr>
          <p:cNvPr id="4" name="Rechteck 3"/>
          <p:cNvSpPr/>
          <p:nvPr/>
        </p:nvSpPr>
        <p:spPr>
          <a:xfrm>
            <a:off x="454664" y="239177"/>
            <a:ext cx="9124225" cy="70788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4000" b="0" i="0" u="none" strike="noStrike" kern="1200" cap="none" spc="0" normalizeH="0" baseline="0" noProof="0" dirty="0" smtClean="0">
                <a:ln>
                  <a:noFill/>
                </a:ln>
                <a:solidFill>
                  <a:srgbClr val="00A376"/>
                </a:solidFill>
                <a:effectLst/>
                <a:uLnTx/>
                <a:uFillTx/>
                <a:latin typeface="Share Tech" panose="020B0604020202020204" charset="0"/>
                <a:ea typeface="Fira Sans" panose="020B0604020202020204" charset="0"/>
              </a:rPr>
              <a:t>Nutzer*innengruppen im FID BBI</a:t>
            </a:r>
            <a:endParaRPr kumimoji="0" lang="de-DE" sz="4000" b="0" i="0" u="none" strike="noStrike" kern="1200" cap="none" spc="0" normalizeH="0" noProof="0" dirty="0" smtClean="0">
              <a:ln>
                <a:noFill/>
              </a:ln>
              <a:solidFill>
                <a:srgbClr val="00A376"/>
              </a:solidFill>
              <a:effectLst/>
              <a:uLnTx/>
              <a:uFillTx/>
              <a:latin typeface="Share Tech" panose="020B0604020202020204" charset="0"/>
              <a:ea typeface="Fira Sans" panose="020B0604020202020204" charset="0"/>
            </a:endParaRPr>
          </a:p>
        </p:txBody>
      </p:sp>
      <p:sp>
        <p:nvSpPr>
          <p:cNvPr id="2" name="Rechteck 1"/>
          <p:cNvSpPr/>
          <p:nvPr/>
        </p:nvSpPr>
        <p:spPr>
          <a:xfrm>
            <a:off x="454664" y="954326"/>
            <a:ext cx="11364383" cy="369332"/>
          </a:xfrm>
          <a:prstGeom prst="rect">
            <a:avLst/>
          </a:prstGeom>
        </p:spPr>
        <p:txBody>
          <a:bodyPr wrap="square">
            <a:spAutoFit/>
          </a:bodyPr>
          <a:lstStyle/>
          <a:p>
            <a:r>
              <a:rPr lang="de-DE" dirty="0">
                <a:latin typeface="Fira Sans" panose="020B0503050000020004" pitchFamily="34" charset="0"/>
                <a:ea typeface="Fira Sans" panose="020B0503050000020004" pitchFamily="34" charset="0"/>
              </a:rPr>
              <a:t>Bei der Registrierung werden Sie gebeten, sich einer Nutzer*innengruppe </a:t>
            </a:r>
            <a:r>
              <a:rPr lang="de-DE" dirty="0" smtClean="0">
                <a:latin typeface="Fira Sans" panose="020B0503050000020004" pitchFamily="34" charset="0"/>
                <a:ea typeface="Fira Sans" panose="020B0503050000020004" pitchFamily="34" charset="0"/>
              </a:rPr>
              <a:t>zuzuordnen.</a:t>
            </a:r>
            <a:endParaRPr lang="de-DE" dirty="0">
              <a:latin typeface="Fira Sans" panose="020B0503050000020004" pitchFamily="34" charset="0"/>
              <a:ea typeface="Fira Sans" panose="020B0503050000020004" pitchFamily="34" charset="0"/>
            </a:endParaRPr>
          </a:p>
        </p:txBody>
      </p:sp>
      <p:sp>
        <p:nvSpPr>
          <p:cNvPr id="5" name="Foliennummernplatzhalter 4"/>
          <p:cNvSpPr>
            <a:spLocks noGrp="1"/>
          </p:cNvSpPr>
          <p:nvPr>
            <p:ph type="sldNum" sz="quarter" idx="11"/>
          </p:nvPr>
        </p:nvSpPr>
        <p:spPr/>
        <p:txBody>
          <a:bodyPr/>
          <a:lstStyle/>
          <a:p>
            <a:pPr lvl="0"/>
            <a:fld id="{1B2A78F4-B7C5-4219-B70C-CF570D5A7E41}" type="slidenum">
              <a:rPr lang="de-DE" smtClean="0"/>
              <a:t>14</a:t>
            </a:fld>
            <a:endParaRPr lang="de-DE"/>
          </a:p>
        </p:txBody>
      </p:sp>
    </p:spTree>
    <p:extLst>
      <p:ext uri="{BB962C8B-B14F-4D97-AF65-F5344CB8AC3E}">
        <p14:creationId xmlns:p14="http://schemas.microsoft.com/office/powerpoint/2010/main" val="28104861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Heimatbibliothek</a:t>
            </a:r>
            <a:endParaRPr lang="de-DE" dirty="0"/>
          </a:p>
        </p:txBody>
      </p:sp>
      <p:sp>
        <p:nvSpPr>
          <p:cNvPr id="3" name="Inhaltsplatzhalter 2"/>
          <p:cNvSpPr>
            <a:spLocks noGrp="1"/>
          </p:cNvSpPr>
          <p:nvPr>
            <p:ph idx="1"/>
          </p:nvPr>
        </p:nvSpPr>
        <p:spPr>
          <a:xfrm>
            <a:off x="720000" y="1159783"/>
            <a:ext cx="8640000" cy="3240000"/>
          </a:xfrm>
        </p:spPr>
        <p:txBody>
          <a:bodyPr/>
          <a:lstStyle/>
          <a:p>
            <a:pPr marL="0" indent="0">
              <a:buNone/>
            </a:pPr>
            <a:r>
              <a:rPr lang="de-DE" sz="2000" dirty="0" smtClean="0"/>
              <a:t>Nennen Sie uns bei der Registrierung Ihre Heimatbibliothek! Dann informieren wir Sie, ob der von Ihnen gesuchte Text dort verfügbar ist.</a:t>
            </a:r>
            <a:endParaRPr lang="de-DE" sz="2000" dirty="0"/>
          </a:p>
        </p:txBody>
      </p:sp>
      <p:sp>
        <p:nvSpPr>
          <p:cNvPr id="5" name="Foliennummernplatzhalter 4"/>
          <p:cNvSpPr>
            <a:spLocks noGrp="1"/>
          </p:cNvSpPr>
          <p:nvPr>
            <p:ph type="sldNum" sz="quarter" idx="11"/>
          </p:nvPr>
        </p:nvSpPr>
        <p:spPr/>
        <p:txBody>
          <a:bodyPr/>
          <a:lstStyle/>
          <a:p>
            <a:pPr lvl="0"/>
            <a:fld id="{1B2A78F4-B7C5-4219-B70C-CF570D5A7E41}" type="slidenum">
              <a:rPr lang="de-DE" smtClean="0"/>
              <a:t>15</a:t>
            </a:fld>
            <a:endParaRPr lang="de-DE"/>
          </a:p>
        </p:txBody>
      </p:sp>
      <p:pic>
        <p:nvPicPr>
          <p:cNvPr id="6" name="Grafik 5"/>
          <p:cNvPicPr>
            <a:picLocks noChangeAspect="1"/>
          </p:cNvPicPr>
          <p:nvPr/>
        </p:nvPicPr>
        <p:blipFill>
          <a:blip r:embed="rId3"/>
          <a:stretch>
            <a:fillRect/>
          </a:stretch>
        </p:blipFill>
        <p:spPr>
          <a:xfrm>
            <a:off x="720000" y="1939542"/>
            <a:ext cx="5331176" cy="2780349"/>
          </a:xfrm>
          <a:prstGeom prst="rect">
            <a:avLst/>
          </a:prstGeom>
          <a:ln w="6350">
            <a:solidFill>
              <a:schemeClr val="tx1"/>
            </a:solidFill>
          </a:ln>
        </p:spPr>
      </p:pic>
      <p:pic>
        <p:nvPicPr>
          <p:cNvPr id="4" name="Grafik 3"/>
          <p:cNvPicPr>
            <a:picLocks noChangeAspect="1"/>
          </p:cNvPicPr>
          <p:nvPr/>
        </p:nvPicPr>
        <p:blipFill>
          <a:blip r:embed="rId4"/>
          <a:stretch>
            <a:fillRect/>
          </a:stretch>
        </p:blipFill>
        <p:spPr>
          <a:xfrm>
            <a:off x="4410425" y="3505024"/>
            <a:ext cx="5670200" cy="2009245"/>
          </a:xfrm>
          <a:prstGeom prst="rect">
            <a:avLst/>
          </a:prstGeom>
          <a:ln w="6350">
            <a:solidFill>
              <a:schemeClr val="tx1"/>
            </a:solidFill>
          </a:ln>
        </p:spPr>
      </p:pic>
    </p:spTree>
    <p:extLst>
      <p:ext uri="{BB962C8B-B14F-4D97-AF65-F5344CB8AC3E}">
        <p14:creationId xmlns:p14="http://schemas.microsoft.com/office/powerpoint/2010/main" val="3846118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Suchen und </a:t>
            </a:r>
            <a:r>
              <a:rPr lang="de-DE" dirty="0"/>
              <a:t>r</a:t>
            </a:r>
            <a:r>
              <a:rPr lang="de-DE" dirty="0" smtClean="0"/>
              <a:t>echerchieren</a:t>
            </a:r>
            <a:endParaRPr lang="de-DE" dirty="0"/>
          </a:p>
        </p:txBody>
      </p:sp>
      <p:sp>
        <p:nvSpPr>
          <p:cNvPr id="4" name="Foliennummernplatzhalter 3"/>
          <p:cNvSpPr>
            <a:spLocks noGrp="1"/>
          </p:cNvSpPr>
          <p:nvPr>
            <p:ph type="sldNum" sz="quarter" idx="11"/>
          </p:nvPr>
        </p:nvSpPr>
        <p:spPr/>
        <p:txBody>
          <a:bodyPr/>
          <a:lstStyle/>
          <a:p>
            <a:pPr lvl="0"/>
            <a:fld id="{02B35F1F-C025-494E-95F7-C8356AF2300B}" type="slidenum">
              <a:rPr lang="de-DE" smtClean="0"/>
              <a:t>16</a:t>
            </a:fld>
            <a:endParaRPr lang="de-DE"/>
          </a:p>
        </p:txBody>
      </p:sp>
    </p:spTree>
    <p:extLst>
      <p:ext uri="{BB962C8B-B14F-4D97-AF65-F5344CB8AC3E}">
        <p14:creationId xmlns:p14="http://schemas.microsoft.com/office/powerpoint/2010/main" val="3327240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pPr lvl="0"/>
            <a:fld id="{1B2A78F4-B7C5-4219-B70C-CF570D5A7E41}" type="slidenum">
              <a:rPr lang="de-DE" smtClean="0"/>
              <a:t>17</a:t>
            </a:fld>
            <a:endParaRPr lang="de-DE"/>
          </a:p>
        </p:txBody>
      </p:sp>
      <p:pic>
        <p:nvPicPr>
          <p:cNvPr id="7" name="Grafik 6"/>
          <p:cNvPicPr>
            <a:picLocks noChangeAspect="1"/>
          </p:cNvPicPr>
          <p:nvPr/>
        </p:nvPicPr>
        <p:blipFill>
          <a:blip r:embed="rId3"/>
          <a:stretch>
            <a:fillRect/>
          </a:stretch>
        </p:blipFill>
        <p:spPr>
          <a:xfrm>
            <a:off x="1466721" y="611466"/>
            <a:ext cx="7314677" cy="4428534"/>
          </a:xfrm>
          <a:prstGeom prst="rect">
            <a:avLst/>
          </a:prstGeom>
          <a:ln w="6350">
            <a:solidFill>
              <a:schemeClr val="tx1"/>
            </a:solidFill>
          </a:ln>
        </p:spPr>
      </p:pic>
    </p:spTree>
    <p:extLst>
      <p:ext uri="{BB962C8B-B14F-4D97-AF65-F5344CB8AC3E}">
        <p14:creationId xmlns:p14="http://schemas.microsoft.com/office/powerpoint/2010/main" val="4110368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Suchstrategien</a:t>
            </a:r>
          </a:p>
        </p:txBody>
      </p:sp>
      <p:sp>
        <p:nvSpPr>
          <p:cNvPr id="3" name="Inhaltsplatzhalter 2"/>
          <p:cNvSpPr>
            <a:spLocks noGrp="1"/>
          </p:cNvSpPr>
          <p:nvPr>
            <p:ph idx="1"/>
          </p:nvPr>
        </p:nvSpPr>
        <p:spPr/>
        <p:txBody>
          <a:bodyPr/>
          <a:lstStyle/>
          <a:p>
            <a:r>
              <a:rPr lang="de-DE" sz="1764" dirty="0"/>
              <a:t>Suche mit Platzhaltern ist möglich: </a:t>
            </a:r>
            <a:r>
              <a:rPr lang="de-DE" sz="1764" b="1" dirty="0"/>
              <a:t>?</a:t>
            </a:r>
            <a:r>
              <a:rPr lang="de-DE" sz="1764" dirty="0"/>
              <a:t> steht für ein beliebiges Zeichen, </a:t>
            </a:r>
            <a:r>
              <a:rPr lang="de-DE" sz="1764" b="1" dirty="0"/>
              <a:t>*</a:t>
            </a:r>
            <a:r>
              <a:rPr lang="de-DE" sz="1764" dirty="0"/>
              <a:t> für mehrere, z. B. findet eine Suche nach </a:t>
            </a:r>
            <a:r>
              <a:rPr lang="de-DE" sz="1764" b="1" dirty="0" err="1"/>
              <a:t>Te?t</a:t>
            </a:r>
            <a:r>
              <a:rPr lang="de-DE" sz="1764" dirty="0"/>
              <a:t> findet sowohl </a:t>
            </a:r>
            <a:r>
              <a:rPr lang="de-DE" sz="1764" b="1" dirty="0"/>
              <a:t>Test</a:t>
            </a:r>
            <a:r>
              <a:rPr lang="de-DE" sz="1764" dirty="0"/>
              <a:t> als auch </a:t>
            </a:r>
            <a:r>
              <a:rPr lang="de-DE" sz="1764" b="1" dirty="0"/>
              <a:t>Text</a:t>
            </a:r>
            <a:r>
              <a:rPr lang="de-DE" sz="1764" dirty="0"/>
              <a:t>, eine Suche nach </a:t>
            </a:r>
            <a:r>
              <a:rPr lang="de-DE" sz="1764" b="1" dirty="0"/>
              <a:t>Text*</a:t>
            </a:r>
            <a:r>
              <a:rPr lang="de-DE" sz="1764" dirty="0"/>
              <a:t> auch Begriffe wie </a:t>
            </a:r>
            <a:r>
              <a:rPr lang="de-DE" sz="1764" b="1" dirty="0"/>
              <a:t>Texte</a:t>
            </a:r>
            <a:r>
              <a:rPr lang="de-DE" sz="1764" dirty="0"/>
              <a:t>, </a:t>
            </a:r>
            <a:r>
              <a:rPr lang="de-DE" sz="1764" b="1" dirty="0"/>
              <a:t>Textsammlungen</a:t>
            </a:r>
            <a:r>
              <a:rPr lang="de-DE" sz="1764" dirty="0"/>
              <a:t> usw.</a:t>
            </a:r>
            <a:endParaRPr lang="de-DE" sz="1764" b="1" dirty="0"/>
          </a:p>
          <a:p>
            <a:r>
              <a:rPr lang="de-DE" sz="1764" dirty="0"/>
              <a:t>Suche mit Booleschen Verknüpfungen sind auch möglich, z. B. </a:t>
            </a:r>
            <a:r>
              <a:rPr lang="de-DE" sz="1764" b="1" dirty="0" smtClean="0"/>
              <a:t>Johannes </a:t>
            </a:r>
            <a:r>
              <a:rPr lang="de-DE" sz="1764" b="1" dirty="0"/>
              <a:t>AND </a:t>
            </a:r>
            <a:r>
              <a:rPr lang="de-DE" sz="1764" b="1" dirty="0" smtClean="0"/>
              <a:t>Gutenberg</a:t>
            </a:r>
            <a:r>
              <a:rPr lang="de-DE" sz="1764" dirty="0" smtClean="0"/>
              <a:t>,</a:t>
            </a:r>
            <a:r>
              <a:rPr lang="de-DE" sz="1764" b="1" dirty="0" smtClean="0"/>
              <a:t> Leipzig </a:t>
            </a:r>
            <a:r>
              <a:rPr lang="de-DE" sz="1764" b="1" dirty="0"/>
              <a:t>OR </a:t>
            </a:r>
            <a:r>
              <a:rPr lang="de-DE" sz="1764" b="1" dirty="0" smtClean="0"/>
              <a:t>Frankfurt </a:t>
            </a:r>
            <a:r>
              <a:rPr lang="de-DE" sz="1764" dirty="0"/>
              <a:t>oder</a:t>
            </a:r>
            <a:r>
              <a:rPr lang="de-DE" sz="1764" b="1" dirty="0"/>
              <a:t> </a:t>
            </a:r>
            <a:r>
              <a:rPr lang="de-DE" sz="1764" b="1" dirty="0" smtClean="0"/>
              <a:t>Flugschrift </a:t>
            </a:r>
            <a:r>
              <a:rPr lang="de-DE" sz="1764" b="1" dirty="0"/>
              <a:t>NOT </a:t>
            </a:r>
            <a:r>
              <a:rPr lang="de-DE" sz="1764" b="1" dirty="0" smtClean="0"/>
              <a:t>Luther.</a:t>
            </a:r>
            <a:endParaRPr lang="de-DE" sz="1764" b="1" dirty="0"/>
          </a:p>
          <a:p>
            <a:r>
              <a:rPr lang="de-DE" sz="1764" dirty="0"/>
              <a:t>Ein + erzwingt das Vorhandensein eines Wortes in den Ergebnissen, ein – schließt alle Ergebnisse mit diesem Wort aus, z. B. </a:t>
            </a:r>
            <a:r>
              <a:rPr lang="de-DE" sz="1764" b="1" dirty="0" smtClean="0"/>
              <a:t>+Druckerpresse </a:t>
            </a:r>
            <a:r>
              <a:rPr lang="de-DE" sz="1764" dirty="0"/>
              <a:t>oder </a:t>
            </a:r>
            <a:r>
              <a:rPr lang="de-DE" sz="1764" b="1" dirty="0" smtClean="0"/>
              <a:t>–</a:t>
            </a:r>
            <a:r>
              <a:rPr lang="de-DE" sz="1764" b="1" dirty="0" smtClean="0"/>
              <a:t>Verlagswesen.</a:t>
            </a:r>
            <a:endParaRPr lang="de-DE" sz="1764" b="1" dirty="0"/>
          </a:p>
          <a:p>
            <a:r>
              <a:rPr lang="de-DE" sz="1764" dirty="0"/>
              <a:t>Nach Phrasen sucht man, indem man Wörter in Anführungszeichen setzt: </a:t>
            </a:r>
            <a:r>
              <a:rPr lang="de-DE" sz="1764" b="1" dirty="0" smtClean="0"/>
              <a:t>„Optical </a:t>
            </a:r>
            <a:r>
              <a:rPr lang="de-DE" sz="1764" b="1" dirty="0" err="1" smtClean="0"/>
              <a:t>Character</a:t>
            </a:r>
            <a:r>
              <a:rPr lang="de-DE" sz="1764" b="1" dirty="0" smtClean="0"/>
              <a:t> Recognition“</a:t>
            </a:r>
            <a:r>
              <a:rPr lang="de-DE" sz="1764" dirty="0" smtClean="0"/>
              <a:t> </a:t>
            </a:r>
            <a:r>
              <a:rPr lang="de-DE" sz="1764" dirty="0"/>
              <a:t>schließt z. B. Ergebnisse mit der Folge </a:t>
            </a:r>
            <a:r>
              <a:rPr lang="de-DE" sz="1764" dirty="0" smtClean="0"/>
              <a:t>„</a:t>
            </a:r>
            <a:r>
              <a:rPr lang="de-DE" sz="1764" b="1" dirty="0" smtClean="0"/>
              <a:t>Optical Recognition</a:t>
            </a:r>
            <a:r>
              <a:rPr lang="de-DE" sz="1764" dirty="0" smtClean="0"/>
              <a:t>“ aus.</a:t>
            </a:r>
            <a:endParaRPr lang="de-DE" sz="1764" dirty="0"/>
          </a:p>
        </p:txBody>
      </p:sp>
      <p:sp>
        <p:nvSpPr>
          <p:cNvPr id="6" name="Foliennummernplatzhalter 5"/>
          <p:cNvSpPr>
            <a:spLocks noGrp="1"/>
          </p:cNvSpPr>
          <p:nvPr>
            <p:ph type="sldNum" sz="quarter" idx="4294967295"/>
          </p:nvPr>
        </p:nvSpPr>
        <p:spPr>
          <a:xfrm>
            <a:off x="9261475" y="5314950"/>
            <a:ext cx="819150" cy="355600"/>
          </a:xfrm>
        </p:spPr>
        <p:txBody>
          <a:bodyPr/>
          <a:lstStyle/>
          <a:p>
            <a:pPr>
              <a:defRPr/>
            </a:pPr>
            <a:fld id="{04AD7245-8B54-4DB6-A787-2BC7C149B53C}" type="slidenum">
              <a:rPr lang="de-DE" altLang="de-DE" sz="1102" b="0">
                <a:solidFill>
                  <a:srgbClr val="D8413E"/>
                </a:solidFill>
                <a:latin typeface="Arial" panose="020B0604020202020204" pitchFamily="34" charset="0"/>
                <a:ea typeface="MS PGothic" panose="020B0600070205080204" pitchFamily="34" charset="-128"/>
                <a:cs typeface="Arial" panose="020B0604020202020204" pitchFamily="34" charset="0"/>
              </a:rPr>
              <a:pPr>
                <a:defRPr/>
              </a:pPr>
              <a:t>18</a:t>
            </a:fld>
            <a:endParaRPr lang="de-DE" altLang="de-DE" sz="1102" b="0" dirty="0">
              <a:solidFill>
                <a:srgbClr val="D8413E"/>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201463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Erweiterte Suche</a:t>
            </a:r>
          </a:p>
        </p:txBody>
      </p:sp>
      <p:sp>
        <p:nvSpPr>
          <p:cNvPr id="3" name="Inhaltsplatzhalter 2"/>
          <p:cNvSpPr>
            <a:spLocks noGrp="1"/>
          </p:cNvSpPr>
          <p:nvPr>
            <p:ph idx="1"/>
          </p:nvPr>
        </p:nvSpPr>
        <p:spPr/>
        <p:txBody>
          <a:bodyPr/>
          <a:lstStyle/>
          <a:p>
            <a:r>
              <a:rPr lang="de-DE" sz="1764" dirty="0"/>
              <a:t>Die erweiterte Suche</a:t>
            </a:r>
            <a:br>
              <a:rPr lang="de-DE" sz="1764" dirty="0"/>
            </a:br>
            <a:r>
              <a:rPr lang="de-DE" sz="1764" dirty="0"/>
              <a:t>ermöglicht komplexe</a:t>
            </a:r>
            <a:br>
              <a:rPr lang="de-DE" sz="1764" dirty="0"/>
            </a:br>
            <a:r>
              <a:rPr lang="de-DE" sz="1764" dirty="0" smtClean="0"/>
              <a:t>Suchanfragen.</a:t>
            </a:r>
            <a:endParaRPr lang="de-DE" sz="1764" dirty="0"/>
          </a:p>
          <a:p>
            <a:r>
              <a:rPr lang="de-DE" sz="1764" dirty="0"/>
              <a:t>Man kann gezielt nach</a:t>
            </a:r>
            <a:br>
              <a:rPr lang="de-DE" sz="1764" dirty="0"/>
            </a:br>
            <a:r>
              <a:rPr lang="de-DE" sz="1764" dirty="0"/>
              <a:t>Titel, Person, Verlag </a:t>
            </a:r>
            <a:br>
              <a:rPr lang="de-DE" sz="1764" dirty="0"/>
            </a:br>
            <a:r>
              <a:rPr lang="de-DE" sz="1764" dirty="0"/>
              <a:t>etc. suchen oder </a:t>
            </a:r>
            <a:br>
              <a:rPr lang="de-DE" sz="1764" dirty="0"/>
            </a:br>
            <a:r>
              <a:rPr lang="de-DE" sz="1764" dirty="0"/>
              <a:t>mehrere Suchgruppen </a:t>
            </a:r>
            <a:br>
              <a:rPr lang="de-DE" sz="1764" dirty="0"/>
            </a:br>
            <a:r>
              <a:rPr lang="de-DE" sz="1764" dirty="0" smtClean="0"/>
              <a:t>kombinieren.</a:t>
            </a:r>
            <a:endParaRPr lang="de-DE" sz="1764" dirty="0"/>
          </a:p>
          <a:p>
            <a:r>
              <a:rPr lang="de-DE" sz="1764" dirty="0"/>
              <a:t>Auch hier sind </a:t>
            </a:r>
            <a:br>
              <a:rPr lang="de-DE" sz="1764" dirty="0"/>
            </a:br>
            <a:r>
              <a:rPr lang="de-DE" sz="1764" dirty="0"/>
              <a:t>Platzhalter </a:t>
            </a:r>
            <a:r>
              <a:rPr lang="de-DE" sz="1764" dirty="0" smtClean="0"/>
              <a:t>möglich.</a:t>
            </a:r>
            <a:endParaRPr lang="de-DE" sz="1764" dirty="0"/>
          </a:p>
        </p:txBody>
      </p:sp>
      <p:pic>
        <p:nvPicPr>
          <p:cNvPr id="4" name="Grafik 3"/>
          <p:cNvPicPr>
            <a:picLocks noChangeAspect="1"/>
          </p:cNvPicPr>
          <p:nvPr/>
        </p:nvPicPr>
        <p:blipFill>
          <a:blip r:embed="rId3"/>
          <a:stretch>
            <a:fillRect/>
          </a:stretch>
        </p:blipFill>
        <p:spPr>
          <a:xfrm>
            <a:off x="4812934" y="0"/>
            <a:ext cx="4802938" cy="6632329"/>
          </a:xfrm>
          <a:prstGeom prst="rect">
            <a:avLst/>
          </a:prstGeom>
          <a:ln w="6350">
            <a:solidFill>
              <a:schemeClr val="tx1"/>
            </a:solidFill>
          </a:ln>
        </p:spPr>
      </p:pic>
      <p:sp>
        <p:nvSpPr>
          <p:cNvPr id="5" name="Foliennummernplatzhalter 4"/>
          <p:cNvSpPr>
            <a:spLocks noGrp="1"/>
          </p:cNvSpPr>
          <p:nvPr>
            <p:ph type="sldNum" sz="quarter" idx="11"/>
          </p:nvPr>
        </p:nvSpPr>
        <p:spPr>
          <a:xfrm>
            <a:off x="9107178" y="5040000"/>
            <a:ext cx="325257" cy="286840"/>
          </a:xfrm>
          <a:solidFill>
            <a:schemeClr val="bg1"/>
          </a:solidFill>
        </p:spPr>
        <p:txBody>
          <a:bodyPr anchor="ctr"/>
          <a:lstStyle/>
          <a:p>
            <a:pPr lvl="0" algn="ctr"/>
            <a:fld id="{1B2A78F4-B7C5-4219-B70C-CF570D5A7E41}" type="slidenum">
              <a:rPr lang="de-DE" smtClean="0"/>
              <a:pPr lvl="0" algn="ctr"/>
              <a:t>19</a:t>
            </a:fld>
            <a:endParaRPr lang="de-DE" dirty="0"/>
          </a:p>
        </p:txBody>
      </p:sp>
    </p:spTree>
    <p:extLst>
      <p:ext uri="{BB962C8B-B14F-4D97-AF65-F5344CB8AC3E}">
        <p14:creationId xmlns:p14="http://schemas.microsoft.com/office/powerpoint/2010/main" val="843713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Übersicht</a:t>
            </a:r>
            <a:endParaRPr lang="de-DE" dirty="0"/>
          </a:p>
        </p:txBody>
      </p:sp>
      <p:sp>
        <p:nvSpPr>
          <p:cNvPr id="3" name="Inhaltsplatzhalter 2"/>
          <p:cNvSpPr>
            <a:spLocks noGrp="1"/>
          </p:cNvSpPr>
          <p:nvPr>
            <p:ph idx="1"/>
          </p:nvPr>
        </p:nvSpPr>
        <p:spPr>
          <a:xfrm>
            <a:off x="1069804" y="1443962"/>
            <a:ext cx="4320337" cy="3240000"/>
          </a:xfrm>
        </p:spPr>
        <p:txBody>
          <a:bodyPr/>
          <a:lstStyle/>
          <a:p>
            <a:pPr marL="342900" indent="-342900">
              <a:buFont typeface="+mj-lt"/>
              <a:buAutoNum type="arabicPeriod"/>
            </a:pPr>
            <a:r>
              <a:rPr lang="de-DE" dirty="0"/>
              <a:t>Was ist </a:t>
            </a:r>
            <a:r>
              <a:rPr lang="de-DE" dirty="0" smtClean="0"/>
              <a:t>der FID BBI?</a:t>
            </a:r>
            <a:endParaRPr lang="de-DE" dirty="0"/>
          </a:p>
          <a:p>
            <a:pPr marL="342900" indent="-342900">
              <a:buFont typeface="+mj-lt"/>
              <a:buAutoNum type="arabicPeriod"/>
            </a:pPr>
            <a:r>
              <a:rPr lang="de-DE" dirty="0"/>
              <a:t>Anmeldung und Konto</a:t>
            </a:r>
          </a:p>
          <a:p>
            <a:pPr marL="342900" indent="-342900">
              <a:buFont typeface="+mj-lt"/>
              <a:buAutoNum type="arabicPeriod"/>
            </a:pPr>
            <a:r>
              <a:rPr lang="de-DE" dirty="0"/>
              <a:t>Suchen und </a:t>
            </a:r>
            <a:r>
              <a:rPr lang="de-DE" dirty="0" smtClean="0"/>
              <a:t>Recherchieren</a:t>
            </a:r>
          </a:p>
          <a:p>
            <a:pPr marL="342900" indent="-342900">
              <a:buFont typeface="+mj-lt"/>
              <a:buAutoNum type="arabicPeriod"/>
            </a:pPr>
            <a:r>
              <a:rPr lang="de-DE" dirty="0" smtClean="0"/>
              <a:t>Zugang </a:t>
            </a:r>
            <a:r>
              <a:rPr lang="de-DE" dirty="0"/>
              <a:t>zu Medien </a:t>
            </a:r>
            <a:r>
              <a:rPr lang="de-DE" dirty="0" smtClean="0"/>
              <a:t>erhalten</a:t>
            </a:r>
          </a:p>
          <a:p>
            <a:pPr marL="342900" indent="-342900">
              <a:buFont typeface="+mj-lt"/>
              <a:buAutoNum type="arabicPeriod"/>
            </a:pPr>
            <a:r>
              <a:rPr lang="de-DE" dirty="0" smtClean="0"/>
              <a:t>Datenbanken</a:t>
            </a:r>
          </a:p>
          <a:p>
            <a:pPr marL="342900" indent="-342900">
              <a:buFont typeface="+mj-lt"/>
              <a:buAutoNum type="arabicPeriod"/>
            </a:pPr>
            <a:r>
              <a:rPr lang="de-DE" dirty="0" smtClean="0"/>
              <a:t>Fragen</a:t>
            </a:r>
            <a:r>
              <a:rPr lang="de-DE" dirty="0"/>
              <a:t>?</a:t>
            </a:r>
          </a:p>
          <a:p>
            <a:endParaRPr lang="de-DE" dirty="0"/>
          </a:p>
        </p:txBody>
      </p:sp>
      <p:sp>
        <p:nvSpPr>
          <p:cNvPr id="5" name="Foliennummernplatzhalter 4"/>
          <p:cNvSpPr>
            <a:spLocks noGrp="1"/>
          </p:cNvSpPr>
          <p:nvPr>
            <p:ph type="sldNum" sz="quarter" idx="11"/>
          </p:nvPr>
        </p:nvSpPr>
        <p:spPr/>
        <p:txBody>
          <a:bodyPr/>
          <a:lstStyle/>
          <a:p>
            <a:pPr lvl="0"/>
            <a:fld id="{1B2A78F4-B7C5-4219-B70C-CF570D5A7E41}" type="slidenum">
              <a:rPr lang="de-DE" smtClean="0"/>
              <a:t>2</a:t>
            </a:fld>
            <a:endParaRPr lang="de-DE"/>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25885" t="14846" r="27267" b="18487"/>
          <a:stretch/>
        </p:blipFill>
        <p:spPr>
          <a:xfrm>
            <a:off x="5629480" y="1440000"/>
            <a:ext cx="3969859" cy="3177761"/>
          </a:xfrm>
          <a:prstGeom prst="rect">
            <a:avLst/>
          </a:prstGeom>
        </p:spPr>
      </p:pic>
    </p:spTree>
    <p:extLst>
      <p:ext uri="{BB962C8B-B14F-4D97-AF65-F5344CB8AC3E}">
        <p14:creationId xmlns:p14="http://schemas.microsoft.com/office/powerpoint/2010/main" val="216547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Ergebnisliste</a:t>
            </a:r>
            <a:endParaRPr lang="de-DE" dirty="0"/>
          </a:p>
        </p:txBody>
      </p:sp>
      <p:sp>
        <p:nvSpPr>
          <p:cNvPr id="5" name="Inhaltsplatzhalter 4"/>
          <p:cNvSpPr>
            <a:spLocks noGrp="1"/>
          </p:cNvSpPr>
          <p:nvPr>
            <p:ph idx="1"/>
          </p:nvPr>
        </p:nvSpPr>
        <p:spPr/>
        <p:txBody>
          <a:bodyPr>
            <a:normAutofit/>
          </a:bodyPr>
          <a:lstStyle/>
          <a:p>
            <a:pPr marL="189006" indent="-189006">
              <a:buFontTx/>
              <a:buChar char="-"/>
            </a:pPr>
            <a:r>
              <a:rPr lang="de-DE" sz="1764" dirty="0"/>
              <a:t>Ergebnislisten können </a:t>
            </a:r>
            <a:br>
              <a:rPr lang="de-DE" sz="1764" dirty="0"/>
            </a:br>
            <a:r>
              <a:rPr lang="de-DE" sz="1764" dirty="0"/>
              <a:t>verschieden sortiert </a:t>
            </a:r>
            <a:br>
              <a:rPr lang="de-DE" sz="1764" dirty="0"/>
            </a:br>
            <a:r>
              <a:rPr lang="de-DE" sz="1764" dirty="0"/>
              <a:t>werden (Relevanz, </a:t>
            </a:r>
            <a:br>
              <a:rPr lang="de-DE" sz="1764" dirty="0"/>
            </a:br>
            <a:r>
              <a:rPr lang="de-DE" sz="1764" dirty="0"/>
              <a:t>Erscheinungsjahr, Titel, </a:t>
            </a:r>
            <a:br>
              <a:rPr lang="de-DE" sz="1764" dirty="0"/>
            </a:br>
            <a:r>
              <a:rPr lang="de-DE" sz="1764" dirty="0"/>
              <a:t>Person</a:t>
            </a:r>
            <a:r>
              <a:rPr lang="de-DE" sz="1764" dirty="0" smtClean="0"/>
              <a:t>).</a:t>
            </a:r>
            <a:endParaRPr lang="de-DE" sz="1764" dirty="0"/>
          </a:p>
          <a:p>
            <a:pPr marL="189006" indent="-189006">
              <a:buFontTx/>
              <a:buChar char="-"/>
            </a:pPr>
            <a:r>
              <a:rPr lang="de-DE" sz="1764" dirty="0"/>
              <a:t>Einschränkungen sind </a:t>
            </a:r>
            <a:br>
              <a:rPr lang="de-DE" sz="1764" dirty="0"/>
            </a:br>
            <a:r>
              <a:rPr lang="de-DE" sz="1764" dirty="0"/>
              <a:t>durch Facetten möglich,</a:t>
            </a:r>
            <a:br>
              <a:rPr lang="de-DE" sz="1764" dirty="0"/>
            </a:br>
            <a:r>
              <a:rPr lang="de-DE" sz="1764" dirty="0"/>
              <a:t>man kann Facetten ein- </a:t>
            </a:r>
            <a:br>
              <a:rPr lang="de-DE" sz="1764" dirty="0"/>
            </a:br>
            <a:r>
              <a:rPr lang="de-DE" sz="1764" dirty="0"/>
              <a:t>oder auch gezielt </a:t>
            </a:r>
            <a:br>
              <a:rPr lang="de-DE" sz="1764" dirty="0"/>
            </a:br>
            <a:r>
              <a:rPr lang="de-DE" sz="1764" dirty="0" smtClean="0"/>
              <a:t>ausschließen.</a:t>
            </a:r>
            <a:endParaRPr lang="de-DE" sz="1764" dirty="0"/>
          </a:p>
        </p:txBody>
      </p:sp>
      <p:pic>
        <p:nvPicPr>
          <p:cNvPr id="3" name="Grafik 2"/>
          <p:cNvPicPr>
            <a:picLocks noChangeAspect="1"/>
          </p:cNvPicPr>
          <p:nvPr/>
        </p:nvPicPr>
        <p:blipFill>
          <a:blip r:embed="rId3"/>
          <a:stretch>
            <a:fillRect/>
          </a:stretch>
        </p:blipFill>
        <p:spPr>
          <a:xfrm>
            <a:off x="3725105" y="360000"/>
            <a:ext cx="6156154" cy="4565511"/>
          </a:xfrm>
          <a:prstGeom prst="rect">
            <a:avLst/>
          </a:prstGeom>
          <a:ln w="6350">
            <a:solidFill>
              <a:schemeClr val="tx1"/>
            </a:solidFill>
          </a:ln>
        </p:spPr>
      </p:pic>
      <p:sp>
        <p:nvSpPr>
          <p:cNvPr id="4" name="Foliennummernplatzhalter 3"/>
          <p:cNvSpPr>
            <a:spLocks noGrp="1"/>
          </p:cNvSpPr>
          <p:nvPr>
            <p:ph type="sldNum" sz="quarter" idx="11"/>
          </p:nvPr>
        </p:nvSpPr>
        <p:spPr>
          <a:xfrm>
            <a:off x="9101042" y="5040000"/>
            <a:ext cx="312982" cy="360000"/>
          </a:xfrm>
          <a:solidFill>
            <a:schemeClr val="bg1"/>
          </a:solidFill>
        </p:spPr>
        <p:txBody>
          <a:bodyPr anchor="ctr"/>
          <a:lstStyle/>
          <a:p>
            <a:pPr lvl="0" algn="ctr"/>
            <a:fld id="{1B2A78F4-B7C5-4219-B70C-CF570D5A7E41}" type="slidenum">
              <a:rPr lang="de-DE"/>
              <a:pPr lvl="0" algn="ctr"/>
              <a:t>20</a:t>
            </a:fld>
            <a:endParaRPr lang="de-DE" dirty="0"/>
          </a:p>
        </p:txBody>
      </p:sp>
    </p:spTree>
    <p:extLst>
      <p:ext uri="{BB962C8B-B14F-4D97-AF65-F5344CB8AC3E}">
        <p14:creationId xmlns:p14="http://schemas.microsoft.com/office/powerpoint/2010/main" val="2628277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Gruppierung</a:t>
            </a:r>
            <a:endParaRPr lang="de-DE" dirty="0"/>
          </a:p>
        </p:txBody>
      </p:sp>
      <p:sp>
        <p:nvSpPr>
          <p:cNvPr id="5" name="Inhaltsplatzhalter 4"/>
          <p:cNvSpPr>
            <a:spLocks noGrp="1"/>
          </p:cNvSpPr>
          <p:nvPr>
            <p:ph idx="1"/>
          </p:nvPr>
        </p:nvSpPr>
        <p:spPr>
          <a:xfrm>
            <a:off x="720000" y="1440000"/>
            <a:ext cx="3267800" cy="3240000"/>
          </a:xfrm>
        </p:spPr>
        <p:txBody>
          <a:bodyPr>
            <a:normAutofit fontScale="92500"/>
          </a:bodyPr>
          <a:lstStyle/>
          <a:p>
            <a:pPr marL="189006" indent="-189006">
              <a:buFontTx/>
              <a:buChar char="-"/>
            </a:pPr>
            <a:r>
              <a:rPr lang="de-DE" sz="1764" dirty="0" smtClean="0"/>
              <a:t>Datensätze mit gleichem Titel, Verfasser und Erscheinungsjahr </a:t>
            </a:r>
            <a:r>
              <a:rPr lang="de-DE" sz="1764" dirty="0"/>
              <a:t>werden in </a:t>
            </a:r>
            <a:r>
              <a:rPr lang="de-DE" sz="1764" dirty="0" smtClean="0"/>
              <a:t>der Anzeige standardmäßig gruppiert.</a:t>
            </a:r>
            <a:endParaRPr lang="de-DE" sz="1764" dirty="0"/>
          </a:p>
          <a:p>
            <a:pPr marL="189006" indent="-189006">
              <a:buFontTx/>
              <a:buChar char="-"/>
            </a:pPr>
            <a:r>
              <a:rPr lang="de-DE" sz="1764" dirty="0"/>
              <a:t>Dies können auch </a:t>
            </a:r>
            <a:r>
              <a:rPr lang="de-DE" sz="1764" dirty="0" smtClean="0"/>
              <a:t>unterschiedliche </a:t>
            </a:r>
            <a:r>
              <a:rPr lang="de-DE" sz="1764" dirty="0"/>
              <a:t>Medienformate</a:t>
            </a:r>
            <a:br>
              <a:rPr lang="de-DE" sz="1764" dirty="0"/>
            </a:br>
            <a:r>
              <a:rPr lang="de-DE" sz="1764" dirty="0" smtClean="0"/>
              <a:t>sein.</a:t>
            </a:r>
            <a:endParaRPr lang="de-DE" sz="1764" dirty="0"/>
          </a:p>
          <a:p>
            <a:pPr marL="189006" indent="-189006">
              <a:buFontTx/>
              <a:buChar char="-"/>
            </a:pPr>
            <a:r>
              <a:rPr lang="de-DE" sz="1764" dirty="0"/>
              <a:t>Mit einem Klick auf </a:t>
            </a:r>
            <a:r>
              <a:rPr lang="de-DE" sz="1764" dirty="0" smtClean="0"/>
              <a:t>den Hinweis </a:t>
            </a:r>
            <a:r>
              <a:rPr lang="de-DE" sz="1764" dirty="0"/>
              <a:t>können die </a:t>
            </a:r>
            <a:r>
              <a:rPr lang="de-DE" sz="1764" dirty="0" smtClean="0"/>
              <a:t>anderen Versionen eingeblendet werden.</a:t>
            </a:r>
            <a:endParaRPr lang="de-DE" sz="1764" dirty="0"/>
          </a:p>
        </p:txBody>
      </p:sp>
      <p:pic>
        <p:nvPicPr>
          <p:cNvPr id="8" name="Grafik 7"/>
          <p:cNvPicPr>
            <a:picLocks noChangeAspect="1"/>
          </p:cNvPicPr>
          <p:nvPr/>
        </p:nvPicPr>
        <p:blipFill>
          <a:blip r:embed="rId3"/>
          <a:stretch>
            <a:fillRect/>
          </a:stretch>
        </p:blipFill>
        <p:spPr>
          <a:xfrm>
            <a:off x="4228738" y="1440000"/>
            <a:ext cx="5582247" cy="3765736"/>
          </a:xfrm>
          <a:prstGeom prst="rect">
            <a:avLst/>
          </a:prstGeom>
          <a:ln w="6350">
            <a:solidFill>
              <a:schemeClr val="tx1"/>
            </a:solidFill>
          </a:ln>
        </p:spPr>
      </p:pic>
      <p:sp>
        <p:nvSpPr>
          <p:cNvPr id="3" name="Foliennummernplatzhalter 2"/>
          <p:cNvSpPr>
            <a:spLocks noGrp="1"/>
          </p:cNvSpPr>
          <p:nvPr>
            <p:ph type="sldNum" sz="quarter" idx="11"/>
          </p:nvPr>
        </p:nvSpPr>
        <p:spPr>
          <a:xfrm>
            <a:off x="9058082" y="5040000"/>
            <a:ext cx="355942" cy="360000"/>
          </a:xfrm>
          <a:solidFill>
            <a:schemeClr val="bg1"/>
          </a:solidFill>
        </p:spPr>
        <p:txBody>
          <a:bodyPr anchor="ctr"/>
          <a:lstStyle/>
          <a:p>
            <a:pPr lvl="0" algn="ctr"/>
            <a:fld id="{1B2A78F4-B7C5-4219-B70C-CF570D5A7E41}" type="slidenum">
              <a:rPr lang="de-DE" smtClean="0"/>
              <a:pPr lvl="0" algn="ctr"/>
              <a:t>21</a:t>
            </a:fld>
            <a:endParaRPr lang="de-DE" dirty="0"/>
          </a:p>
        </p:txBody>
      </p:sp>
    </p:spTree>
    <p:extLst>
      <p:ext uri="{BB962C8B-B14F-4D97-AF65-F5344CB8AC3E}">
        <p14:creationId xmlns:p14="http://schemas.microsoft.com/office/powerpoint/2010/main" val="23978346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Filter</a:t>
            </a:r>
            <a:endParaRPr lang="de-DE" dirty="0"/>
          </a:p>
        </p:txBody>
      </p:sp>
      <p:sp>
        <p:nvSpPr>
          <p:cNvPr id="5" name="Inhaltsplatzhalter 4"/>
          <p:cNvSpPr>
            <a:spLocks noGrp="1"/>
          </p:cNvSpPr>
          <p:nvPr>
            <p:ph idx="1"/>
          </p:nvPr>
        </p:nvSpPr>
        <p:spPr>
          <a:xfrm>
            <a:off x="908095" y="3250390"/>
            <a:ext cx="8033388" cy="3240000"/>
          </a:xfrm>
        </p:spPr>
        <p:txBody>
          <a:bodyPr>
            <a:normAutofit/>
          </a:bodyPr>
          <a:lstStyle/>
          <a:p>
            <a:pPr marL="189006" indent="-189006">
              <a:buFontTx/>
              <a:buChar char="-"/>
            </a:pPr>
            <a:r>
              <a:rPr lang="de-DE" sz="1764" dirty="0"/>
              <a:t>Das </a:t>
            </a:r>
            <a:r>
              <a:rPr lang="de-DE" sz="1764" dirty="0" smtClean="0"/>
              <a:t>Trichtersymbol zeigt </a:t>
            </a:r>
            <a:r>
              <a:rPr lang="de-DE" sz="1764" dirty="0"/>
              <a:t>an, dass </a:t>
            </a:r>
            <a:r>
              <a:rPr lang="de-DE" sz="1764" dirty="0" smtClean="0"/>
              <a:t>die von Ihnen gewählten Filter bei einer neuen Suche erhalten bleiben.</a:t>
            </a:r>
            <a:endParaRPr lang="de-DE" sz="1764" dirty="0"/>
          </a:p>
          <a:p>
            <a:pPr marL="189006" indent="-189006">
              <a:buFontTx/>
              <a:buChar char="-"/>
            </a:pPr>
            <a:r>
              <a:rPr lang="de-DE" sz="1764" dirty="0"/>
              <a:t>Möchten Sie </a:t>
            </a:r>
            <a:r>
              <a:rPr lang="de-DE" sz="1764" dirty="0" smtClean="0"/>
              <a:t>die Filter nicht beibehalten, </a:t>
            </a:r>
            <a:r>
              <a:rPr lang="de-DE" sz="1764" dirty="0"/>
              <a:t>klicken Sie </a:t>
            </a:r>
            <a:r>
              <a:rPr lang="de-DE" sz="1764" dirty="0" smtClean="0"/>
              <a:t>auf das </a:t>
            </a:r>
            <a:r>
              <a:rPr lang="de-DE" sz="1764" dirty="0"/>
              <a:t>Icon </a:t>
            </a:r>
            <a:r>
              <a:rPr lang="de-DE" sz="1764" dirty="0" smtClean="0"/>
              <a:t>und es wird eine reguläre Suche durchgeführt.</a:t>
            </a:r>
            <a:endParaRPr lang="de-DE" sz="1764" dirty="0"/>
          </a:p>
        </p:txBody>
      </p:sp>
      <p:pic>
        <p:nvPicPr>
          <p:cNvPr id="4" name="Grafik 3"/>
          <p:cNvPicPr>
            <a:picLocks noChangeAspect="1"/>
          </p:cNvPicPr>
          <p:nvPr/>
        </p:nvPicPr>
        <p:blipFill rotWithShape="1">
          <a:blip r:embed="rId3"/>
          <a:srcRect l="18368"/>
          <a:stretch/>
        </p:blipFill>
        <p:spPr>
          <a:xfrm>
            <a:off x="908094" y="1109236"/>
            <a:ext cx="8762956" cy="1647825"/>
          </a:xfrm>
          <a:prstGeom prst="rect">
            <a:avLst/>
          </a:prstGeom>
        </p:spPr>
      </p:pic>
      <p:sp>
        <p:nvSpPr>
          <p:cNvPr id="3" name="Foliennummernplatzhalter 2"/>
          <p:cNvSpPr>
            <a:spLocks noGrp="1"/>
          </p:cNvSpPr>
          <p:nvPr>
            <p:ph type="sldNum" sz="quarter" idx="11"/>
          </p:nvPr>
        </p:nvSpPr>
        <p:spPr/>
        <p:txBody>
          <a:bodyPr/>
          <a:lstStyle/>
          <a:p>
            <a:pPr lvl="0"/>
            <a:fld id="{1B2A78F4-B7C5-4219-B70C-CF570D5A7E41}" type="slidenum">
              <a:rPr lang="de-DE" smtClean="0"/>
              <a:t>22</a:t>
            </a:fld>
            <a:endParaRPr lang="de-DE"/>
          </a:p>
        </p:txBody>
      </p:sp>
    </p:spTree>
    <p:extLst>
      <p:ext uri="{BB962C8B-B14F-4D97-AF65-F5344CB8AC3E}">
        <p14:creationId xmlns:p14="http://schemas.microsoft.com/office/powerpoint/2010/main" val="2857954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Merkliste</a:t>
            </a:r>
            <a:endParaRPr lang="de-DE" dirty="0"/>
          </a:p>
        </p:txBody>
      </p:sp>
      <p:sp>
        <p:nvSpPr>
          <p:cNvPr id="3" name="Inhaltsplatzhalter 2"/>
          <p:cNvSpPr>
            <a:spLocks noGrp="1"/>
          </p:cNvSpPr>
          <p:nvPr>
            <p:ph idx="1"/>
          </p:nvPr>
        </p:nvSpPr>
        <p:spPr>
          <a:xfrm>
            <a:off x="753660" y="2806147"/>
            <a:ext cx="3860673" cy="3240000"/>
          </a:xfrm>
        </p:spPr>
        <p:txBody>
          <a:bodyPr/>
          <a:lstStyle/>
          <a:p>
            <a:pPr marL="0" indent="0">
              <a:buNone/>
            </a:pPr>
            <a:r>
              <a:rPr lang="de-DE" dirty="0" smtClean="0"/>
              <a:t>Interessante Titel können Sie auf einer Merkliste speichern, indem Sie auf den Pin klicken.</a:t>
            </a:r>
            <a:endParaRPr lang="de-DE" dirty="0"/>
          </a:p>
        </p:txBody>
      </p:sp>
      <p:sp>
        <p:nvSpPr>
          <p:cNvPr id="5" name="Foliennummernplatzhalter 4"/>
          <p:cNvSpPr>
            <a:spLocks noGrp="1"/>
          </p:cNvSpPr>
          <p:nvPr>
            <p:ph type="sldNum" sz="quarter" idx="11"/>
          </p:nvPr>
        </p:nvSpPr>
        <p:spPr/>
        <p:txBody>
          <a:bodyPr/>
          <a:lstStyle/>
          <a:p>
            <a:pPr lvl="0"/>
            <a:fld id="{1B2A78F4-B7C5-4219-B70C-CF570D5A7E41}" type="slidenum">
              <a:rPr lang="de-DE" smtClean="0"/>
              <a:t>23</a:t>
            </a:fld>
            <a:endParaRPr lang="de-DE"/>
          </a:p>
        </p:txBody>
      </p:sp>
      <p:pic>
        <p:nvPicPr>
          <p:cNvPr id="7" name="Grafik 6"/>
          <p:cNvPicPr>
            <a:picLocks noChangeAspect="1"/>
          </p:cNvPicPr>
          <p:nvPr/>
        </p:nvPicPr>
        <p:blipFill>
          <a:blip r:embed="rId2"/>
          <a:stretch>
            <a:fillRect/>
          </a:stretch>
        </p:blipFill>
        <p:spPr>
          <a:xfrm>
            <a:off x="720000" y="1153676"/>
            <a:ext cx="6161170" cy="1238458"/>
          </a:xfrm>
          <a:prstGeom prst="rect">
            <a:avLst/>
          </a:prstGeom>
          <a:ln w="6350">
            <a:solidFill>
              <a:schemeClr val="tx1"/>
            </a:solidFill>
          </a:ln>
        </p:spPr>
      </p:pic>
      <p:pic>
        <p:nvPicPr>
          <p:cNvPr id="8" name="Grafik 7"/>
          <p:cNvPicPr>
            <a:picLocks noChangeAspect="1"/>
          </p:cNvPicPr>
          <p:nvPr/>
        </p:nvPicPr>
        <p:blipFill rotWithShape="1">
          <a:blip r:embed="rId3"/>
          <a:srcRect l="1661" t="3202" r="2310" b="4033"/>
          <a:stretch/>
        </p:blipFill>
        <p:spPr>
          <a:xfrm>
            <a:off x="5219699" y="2749550"/>
            <a:ext cx="4419601" cy="2540000"/>
          </a:xfrm>
          <a:prstGeom prst="rect">
            <a:avLst/>
          </a:prstGeom>
          <a:ln w="6350">
            <a:solidFill>
              <a:schemeClr val="tx1"/>
            </a:solidFill>
          </a:ln>
        </p:spPr>
      </p:pic>
    </p:spTree>
    <p:extLst>
      <p:ext uri="{BB962C8B-B14F-4D97-AF65-F5344CB8AC3E}">
        <p14:creationId xmlns:p14="http://schemas.microsoft.com/office/powerpoint/2010/main" val="1228704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Literaturliste erstellen</a:t>
            </a:r>
            <a:endParaRPr lang="de-DE" dirty="0"/>
          </a:p>
        </p:txBody>
      </p:sp>
      <p:sp>
        <p:nvSpPr>
          <p:cNvPr id="3" name="Inhaltsplatzhalter 2"/>
          <p:cNvSpPr>
            <a:spLocks noGrp="1"/>
          </p:cNvSpPr>
          <p:nvPr>
            <p:ph idx="1"/>
          </p:nvPr>
        </p:nvSpPr>
        <p:spPr>
          <a:xfrm>
            <a:off x="720000" y="1440000"/>
            <a:ext cx="3813900" cy="3240000"/>
          </a:xfrm>
        </p:spPr>
        <p:txBody>
          <a:bodyPr/>
          <a:lstStyle/>
          <a:p>
            <a:pPr marL="0" indent="0">
              <a:buNone/>
            </a:pPr>
            <a:r>
              <a:rPr lang="de-DE" dirty="0" smtClean="0"/>
              <a:t>Mit Klick auf „Speichern“ können Sie die Merkliste einer bestehenden Literaturliste hinzufügen oder eine neue Literaturliste erstellen.</a:t>
            </a:r>
          </a:p>
          <a:p>
            <a:pPr marL="0" indent="0">
              <a:buNone/>
            </a:pPr>
            <a:r>
              <a:rPr lang="de-DE" dirty="0" smtClean="0"/>
              <a:t>Gespeicherte Literaturlisten finden Sie im Kontobereich.</a:t>
            </a:r>
            <a:endParaRPr lang="de-DE" dirty="0"/>
          </a:p>
        </p:txBody>
      </p:sp>
      <p:sp>
        <p:nvSpPr>
          <p:cNvPr id="5" name="Foliennummernplatzhalter 4"/>
          <p:cNvSpPr>
            <a:spLocks noGrp="1"/>
          </p:cNvSpPr>
          <p:nvPr>
            <p:ph type="sldNum" sz="quarter" idx="11"/>
          </p:nvPr>
        </p:nvSpPr>
        <p:spPr/>
        <p:txBody>
          <a:bodyPr/>
          <a:lstStyle/>
          <a:p>
            <a:pPr lvl="0"/>
            <a:fld id="{1B2A78F4-B7C5-4219-B70C-CF570D5A7E41}" type="slidenum">
              <a:rPr lang="de-DE" smtClean="0"/>
              <a:t>24</a:t>
            </a:fld>
            <a:endParaRPr lang="de-DE"/>
          </a:p>
        </p:txBody>
      </p:sp>
      <p:pic>
        <p:nvPicPr>
          <p:cNvPr id="6" name="Grafik 5"/>
          <p:cNvPicPr>
            <a:picLocks noChangeAspect="1"/>
          </p:cNvPicPr>
          <p:nvPr/>
        </p:nvPicPr>
        <p:blipFill rotWithShape="1">
          <a:blip r:embed="rId2"/>
          <a:srcRect l="2678" t="2940" r="2103" b="2893"/>
          <a:stretch/>
        </p:blipFill>
        <p:spPr>
          <a:xfrm>
            <a:off x="5670550" y="444499"/>
            <a:ext cx="3295650" cy="2159001"/>
          </a:xfrm>
          <a:prstGeom prst="rect">
            <a:avLst/>
          </a:prstGeom>
          <a:ln w="6350">
            <a:solidFill>
              <a:schemeClr val="tx1"/>
            </a:solidFill>
          </a:ln>
        </p:spPr>
      </p:pic>
      <p:pic>
        <p:nvPicPr>
          <p:cNvPr id="7" name="Grafik 6"/>
          <p:cNvPicPr>
            <a:picLocks noChangeAspect="1"/>
          </p:cNvPicPr>
          <p:nvPr/>
        </p:nvPicPr>
        <p:blipFill rotWithShape="1">
          <a:blip r:embed="rId3"/>
          <a:srcRect l="1405" t="3259" r="1736" b="1306"/>
          <a:stretch/>
        </p:blipFill>
        <p:spPr>
          <a:xfrm>
            <a:off x="5670550" y="2965450"/>
            <a:ext cx="3308350" cy="2105544"/>
          </a:xfrm>
          <a:prstGeom prst="rect">
            <a:avLst/>
          </a:prstGeom>
          <a:ln w="6350">
            <a:solidFill>
              <a:schemeClr val="tx1"/>
            </a:solidFill>
          </a:ln>
        </p:spPr>
      </p:pic>
    </p:spTree>
    <p:extLst>
      <p:ext uri="{BB962C8B-B14F-4D97-AF65-F5344CB8AC3E}">
        <p14:creationId xmlns:p14="http://schemas.microsoft.com/office/powerpoint/2010/main" val="14605338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Tags vergeben</a:t>
            </a:r>
            <a:endParaRPr lang="de-DE" dirty="0"/>
          </a:p>
        </p:txBody>
      </p:sp>
      <p:sp>
        <p:nvSpPr>
          <p:cNvPr id="3" name="Inhaltsplatzhalter 2"/>
          <p:cNvSpPr>
            <a:spLocks noGrp="1"/>
          </p:cNvSpPr>
          <p:nvPr>
            <p:ph idx="1"/>
          </p:nvPr>
        </p:nvSpPr>
        <p:spPr>
          <a:xfrm>
            <a:off x="720000" y="1322501"/>
            <a:ext cx="4411152" cy="3240000"/>
          </a:xfrm>
        </p:spPr>
        <p:txBody>
          <a:bodyPr/>
          <a:lstStyle/>
          <a:p>
            <a:r>
              <a:rPr lang="de-DE" sz="2000" dirty="0" smtClean="0">
                <a:solidFill>
                  <a:schemeClr val="tx1"/>
                </a:solidFill>
              </a:rPr>
              <a:t>Sie können bei jedem Titel Tags vergeben.</a:t>
            </a:r>
          </a:p>
          <a:p>
            <a:r>
              <a:rPr lang="de-DE" sz="2000" dirty="0" smtClean="0">
                <a:solidFill>
                  <a:schemeClr val="tx1"/>
                </a:solidFill>
              </a:rPr>
              <a:t>Ein Tag ist öffentlich sichtbar und funktioniert ähnlich wie ein Hashtag bei Twitter.</a:t>
            </a:r>
          </a:p>
          <a:p>
            <a:r>
              <a:rPr lang="de-DE" sz="2000" dirty="0" smtClean="0">
                <a:solidFill>
                  <a:schemeClr val="tx1"/>
                </a:solidFill>
              </a:rPr>
              <a:t>Tags können genutzt werden, um wichtige Schlagworte zu ergänzen oder auch um einen digitalen Handapparat für Studierende zu erstellen.</a:t>
            </a:r>
          </a:p>
        </p:txBody>
      </p:sp>
      <p:sp>
        <p:nvSpPr>
          <p:cNvPr id="5" name="Foliennummernplatzhalter 4"/>
          <p:cNvSpPr>
            <a:spLocks noGrp="1"/>
          </p:cNvSpPr>
          <p:nvPr>
            <p:ph type="sldNum" sz="quarter" idx="11"/>
          </p:nvPr>
        </p:nvSpPr>
        <p:spPr/>
        <p:txBody>
          <a:bodyPr/>
          <a:lstStyle/>
          <a:p>
            <a:pPr lvl="0"/>
            <a:fld id="{1B2A78F4-B7C5-4219-B70C-CF570D5A7E41}" type="slidenum">
              <a:rPr lang="de-DE" smtClean="0"/>
              <a:t>25</a:t>
            </a:fld>
            <a:endParaRPr lang="de-DE"/>
          </a:p>
        </p:txBody>
      </p:sp>
      <p:pic>
        <p:nvPicPr>
          <p:cNvPr id="4" name="Grafik 3"/>
          <p:cNvPicPr>
            <a:picLocks noChangeAspect="1"/>
          </p:cNvPicPr>
          <p:nvPr/>
        </p:nvPicPr>
        <p:blipFill>
          <a:blip r:embed="rId2"/>
          <a:stretch>
            <a:fillRect/>
          </a:stretch>
        </p:blipFill>
        <p:spPr>
          <a:xfrm>
            <a:off x="5634901" y="480650"/>
            <a:ext cx="4109498" cy="3331466"/>
          </a:xfrm>
          <a:prstGeom prst="rect">
            <a:avLst/>
          </a:prstGeom>
          <a:ln w="6350">
            <a:solidFill>
              <a:schemeClr val="tx1"/>
            </a:solidFill>
          </a:ln>
        </p:spPr>
      </p:pic>
      <p:pic>
        <p:nvPicPr>
          <p:cNvPr id="8" name="Grafik 7"/>
          <p:cNvPicPr>
            <a:picLocks noChangeAspect="1"/>
          </p:cNvPicPr>
          <p:nvPr/>
        </p:nvPicPr>
        <p:blipFill>
          <a:blip r:embed="rId3"/>
          <a:stretch>
            <a:fillRect/>
          </a:stretch>
        </p:blipFill>
        <p:spPr>
          <a:xfrm>
            <a:off x="5236133" y="3467101"/>
            <a:ext cx="3567084" cy="1382330"/>
          </a:xfrm>
          <a:prstGeom prst="rect">
            <a:avLst/>
          </a:prstGeom>
          <a:ln w="6350">
            <a:solidFill>
              <a:schemeClr val="tx1"/>
            </a:solidFill>
          </a:ln>
        </p:spPr>
      </p:pic>
    </p:spTree>
    <p:extLst>
      <p:ext uri="{BB962C8B-B14F-4D97-AF65-F5344CB8AC3E}">
        <p14:creationId xmlns:p14="http://schemas.microsoft.com/office/powerpoint/2010/main" val="725789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Tags nutzen</a:t>
            </a:r>
            <a:endParaRPr lang="de-DE" dirty="0"/>
          </a:p>
        </p:txBody>
      </p:sp>
      <p:sp>
        <p:nvSpPr>
          <p:cNvPr id="3" name="Inhaltsplatzhalter 2"/>
          <p:cNvSpPr>
            <a:spLocks noGrp="1"/>
          </p:cNvSpPr>
          <p:nvPr>
            <p:ph idx="1"/>
          </p:nvPr>
        </p:nvSpPr>
        <p:spPr>
          <a:xfrm>
            <a:off x="720000" y="1280481"/>
            <a:ext cx="2725932" cy="3240000"/>
          </a:xfrm>
        </p:spPr>
        <p:txBody>
          <a:bodyPr/>
          <a:lstStyle/>
          <a:p>
            <a:pPr marL="0" indent="0">
              <a:buNone/>
            </a:pPr>
            <a:r>
              <a:rPr lang="de-DE" sz="2000" dirty="0"/>
              <a:t>Beim Klick auf </a:t>
            </a:r>
            <a:r>
              <a:rPr lang="de-DE" sz="2000" dirty="0" smtClean="0"/>
              <a:t>einen </a:t>
            </a:r>
            <a:r>
              <a:rPr lang="de-DE" sz="2000" dirty="0"/>
              <a:t>Tag werden Ihnen alle Titel angezeigt, die </a:t>
            </a:r>
            <a:r>
              <a:rPr lang="de-DE" sz="2000" dirty="0" smtClean="0"/>
              <a:t>mit diesem </a:t>
            </a:r>
            <a:r>
              <a:rPr lang="de-DE" sz="2000" dirty="0"/>
              <a:t>v</a:t>
            </a:r>
            <a:r>
              <a:rPr lang="de-DE" sz="2000" dirty="0" smtClean="0"/>
              <a:t>ersehen wurden.</a:t>
            </a:r>
          </a:p>
          <a:p>
            <a:pPr marL="0" indent="0">
              <a:buNone/>
            </a:pPr>
            <a:r>
              <a:rPr lang="de-DE" sz="2000" dirty="0" smtClean="0"/>
              <a:t>Eine Übersicht über die von Ihnen vergebenen Tags finden Sie in Ihrem Kontobereich (Meine Tags).</a:t>
            </a:r>
          </a:p>
        </p:txBody>
      </p:sp>
      <p:sp>
        <p:nvSpPr>
          <p:cNvPr id="5" name="Foliennummernplatzhalter 4"/>
          <p:cNvSpPr>
            <a:spLocks noGrp="1"/>
          </p:cNvSpPr>
          <p:nvPr>
            <p:ph type="sldNum" sz="quarter" idx="11"/>
          </p:nvPr>
        </p:nvSpPr>
        <p:spPr/>
        <p:txBody>
          <a:bodyPr/>
          <a:lstStyle/>
          <a:p>
            <a:pPr lvl="0"/>
            <a:fld id="{1B2A78F4-B7C5-4219-B70C-CF570D5A7E41}" type="slidenum">
              <a:rPr lang="de-DE" smtClean="0"/>
              <a:t>26</a:t>
            </a:fld>
            <a:endParaRPr lang="de-DE"/>
          </a:p>
        </p:txBody>
      </p:sp>
      <p:pic>
        <p:nvPicPr>
          <p:cNvPr id="4" name="Grafik 3"/>
          <p:cNvPicPr>
            <a:picLocks noChangeAspect="1"/>
          </p:cNvPicPr>
          <p:nvPr/>
        </p:nvPicPr>
        <p:blipFill>
          <a:blip r:embed="rId2"/>
          <a:stretch>
            <a:fillRect/>
          </a:stretch>
        </p:blipFill>
        <p:spPr>
          <a:xfrm>
            <a:off x="4140200" y="360000"/>
            <a:ext cx="5169000" cy="3320744"/>
          </a:xfrm>
          <a:prstGeom prst="rect">
            <a:avLst/>
          </a:prstGeom>
          <a:ln w="6350">
            <a:solidFill>
              <a:schemeClr val="tx1"/>
            </a:solidFill>
          </a:ln>
        </p:spPr>
      </p:pic>
      <p:sp>
        <p:nvSpPr>
          <p:cNvPr id="6" name="Rechteck 5"/>
          <p:cNvSpPr/>
          <p:nvPr/>
        </p:nvSpPr>
        <p:spPr>
          <a:xfrm>
            <a:off x="4140200" y="3858761"/>
            <a:ext cx="5169000" cy="738664"/>
          </a:xfrm>
          <a:prstGeom prst="rect">
            <a:avLst/>
          </a:prstGeom>
        </p:spPr>
        <p:txBody>
          <a:bodyPr wrap="square">
            <a:spAutoFit/>
          </a:bodyPr>
          <a:lstStyle/>
          <a:p>
            <a:r>
              <a:rPr lang="de-DE" sz="1400" dirty="0">
                <a:latin typeface="Fira Sans" panose="020B0503050000020004" pitchFamily="34" charset="0"/>
              </a:rPr>
              <a:t>Tag „</a:t>
            </a:r>
            <a:r>
              <a:rPr lang="de-DE" sz="1400" dirty="0" err="1" smtClean="0">
                <a:latin typeface="Fira Sans" panose="020B0503050000020004" pitchFamily="34" charset="0"/>
              </a:rPr>
              <a:t>erwerbung_des_fid_bbi</a:t>
            </a:r>
            <a:r>
              <a:rPr lang="de-DE" sz="1400" dirty="0" smtClean="0">
                <a:latin typeface="Fira Sans" panose="020B0503050000020004" pitchFamily="34" charset="0"/>
              </a:rPr>
              <a:t>“ aufrufen:</a:t>
            </a:r>
            <a:br>
              <a:rPr lang="de-DE" sz="1400" dirty="0" smtClean="0">
                <a:latin typeface="Fira Sans" panose="020B0503050000020004" pitchFamily="34" charset="0"/>
              </a:rPr>
            </a:br>
            <a:r>
              <a:rPr lang="de-DE" sz="1400" dirty="0" smtClean="0">
                <a:latin typeface="Fira Sans" panose="020B0503050000020004" pitchFamily="34" charset="0"/>
                <a:hlinkClick r:id="rId3"/>
              </a:rPr>
              <a:t>https</a:t>
            </a:r>
            <a:r>
              <a:rPr lang="de-DE" sz="1400" dirty="0">
                <a:latin typeface="Fira Sans" panose="020B0503050000020004" pitchFamily="34" charset="0"/>
                <a:hlinkClick r:id="rId3"/>
              </a:rPr>
              <a:t>://</a:t>
            </a:r>
            <a:r>
              <a:rPr lang="de-DE" sz="1400" dirty="0" smtClean="0">
                <a:latin typeface="Fira Sans" panose="020B0503050000020004" pitchFamily="34" charset="0"/>
                <a:hlinkClick r:id="rId3"/>
              </a:rPr>
              <a:t>katalog.fid-bbi.de/Tag/Home?lookfor=erwerbung_des_fid_bbi</a:t>
            </a:r>
            <a:r>
              <a:rPr lang="de-DE" sz="1400" dirty="0" smtClean="0">
                <a:latin typeface="Fira Sans" panose="020B0503050000020004" pitchFamily="34" charset="0"/>
              </a:rPr>
              <a:t> </a:t>
            </a:r>
            <a:endParaRPr lang="de-DE" sz="1400" dirty="0">
              <a:latin typeface="Fira Sans" panose="020B0503050000020004" pitchFamily="34" charset="0"/>
            </a:endParaRPr>
          </a:p>
        </p:txBody>
      </p:sp>
    </p:spTree>
    <p:extLst>
      <p:ext uri="{BB962C8B-B14F-4D97-AF65-F5344CB8AC3E}">
        <p14:creationId xmlns:p14="http://schemas.microsoft.com/office/powerpoint/2010/main" val="13750077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Zugang zu Medien erhalten</a:t>
            </a:r>
            <a:endParaRPr lang="de-DE" dirty="0"/>
          </a:p>
        </p:txBody>
      </p:sp>
      <p:sp>
        <p:nvSpPr>
          <p:cNvPr id="4" name="Foliennummernplatzhalter 3"/>
          <p:cNvSpPr>
            <a:spLocks noGrp="1"/>
          </p:cNvSpPr>
          <p:nvPr>
            <p:ph type="sldNum" sz="quarter" idx="11"/>
          </p:nvPr>
        </p:nvSpPr>
        <p:spPr/>
        <p:txBody>
          <a:bodyPr/>
          <a:lstStyle/>
          <a:p>
            <a:pPr lvl="0"/>
            <a:fld id="{02B35F1F-C025-494E-95F7-C8356AF2300B}" type="slidenum">
              <a:rPr lang="de-DE" smtClean="0"/>
              <a:t>27</a:t>
            </a:fld>
            <a:endParaRPr lang="de-DE"/>
          </a:p>
        </p:txBody>
      </p:sp>
    </p:spTree>
    <p:extLst>
      <p:ext uri="{BB962C8B-B14F-4D97-AF65-F5344CB8AC3E}">
        <p14:creationId xmlns:p14="http://schemas.microsoft.com/office/powerpoint/2010/main" val="10907912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a:t>„</a:t>
            </a:r>
            <a:r>
              <a:rPr lang="de-DE" dirty="0" err="1"/>
              <a:t>Get</a:t>
            </a:r>
            <a:r>
              <a:rPr lang="de-DE" dirty="0"/>
              <a:t> </a:t>
            </a:r>
            <a:r>
              <a:rPr lang="de-DE" dirty="0" err="1"/>
              <a:t>it</a:t>
            </a:r>
            <a:r>
              <a:rPr lang="de-DE" dirty="0"/>
              <a:t>“</a:t>
            </a:r>
          </a:p>
        </p:txBody>
      </p:sp>
      <p:sp>
        <p:nvSpPr>
          <p:cNvPr id="10" name="Textplatzhalter 9"/>
          <p:cNvSpPr>
            <a:spLocks noGrp="1"/>
          </p:cNvSpPr>
          <p:nvPr>
            <p:ph idx="1"/>
          </p:nvPr>
        </p:nvSpPr>
        <p:spPr>
          <a:xfrm>
            <a:off x="720000" y="1212935"/>
            <a:ext cx="8640000" cy="3240000"/>
          </a:xfrm>
        </p:spPr>
        <p:txBody>
          <a:bodyPr/>
          <a:lstStyle/>
          <a:p>
            <a:pPr marL="0" indent="0">
              <a:buNone/>
            </a:pPr>
            <a:r>
              <a:rPr lang="de-DE" dirty="0"/>
              <a:t>Unterschiedliche </a:t>
            </a:r>
            <a:r>
              <a:rPr lang="de-DE" dirty="0" smtClean="0"/>
              <a:t>Ressourcen </a:t>
            </a:r>
            <a:r>
              <a:rPr lang="de-DE" dirty="0"/>
              <a:t>– unterschiedliche </a:t>
            </a:r>
            <a:r>
              <a:rPr lang="de-DE" dirty="0" smtClean="0"/>
              <a:t>Zugänge</a:t>
            </a:r>
          </a:p>
          <a:p>
            <a:pPr marL="0" indent="0">
              <a:buNone/>
            </a:pPr>
            <a:endParaRPr lang="de-DE" dirty="0"/>
          </a:p>
        </p:txBody>
      </p:sp>
      <p:pic>
        <p:nvPicPr>
          <p:cNvPr id="15" name="Grafik 14"/>
          <p:cNvPicPr>
            <a:picLocks noChangeAspect="1"/>
          </p:cNvPicPr>
          <p:nvPr/>
        </p:nvPicPr>
        <p:blipFill>
          <a:blip r:embed="rId3"/>
          <a:stretch>
            <a:fillRect/>
          </a:stretch>
        </p:blipFill>
        <p:spPr>
          <a:xfrm>
            <a:off x="666908" y="1934457"/>
            <a:ext cx="5071105" cy="1796955"/>
          </a:xfrm>
          <a:prstGeom prst="rect">
            <a:avLst/>
          </a:prstGeom>
          <a:ln w="6350">
            <a:solidFill>
              <a:schemeClr val="tx1"/>
            </a:solidFill>
          </a:ln>
        </p:spPr>
      </p:pic>
      <p:pic>
        <p:nvPicPr>
          <p:cNvPr id="5" name="Grafik 4"/>
          <p:cNvPicPr>
            <a:picLocks noChangeAspect="1"/>
          </p:cNvPicPr>
          <p:nvPr/>
        </p:nvPicPr>
        <p:blipFill>
          <a:blip r:embed="rId4"/>
          <a:stretch>
            <a:fillRect/>
          </a:stretch>
        </p:blipFill>
        <p:spPr>
          <a:xfrm>
            <a:off x="3349966" y="3651500"/>
            <a:ext cx="5257800" cy="1790700"/>
          </a:xfrm>
          <a:prstGeom prst="rect">
            <a:avLst/>
          </a:prstGeom>
          <a:ln w="6350">
            <a:solidFill>
              <a:schemeClr val="tx1"/>
            </a:solidFill>
          </a:ln>
        </p:spPr>
      </p:pic>
      <p:sp>
        <p:nvSpPr>
          <p:cNvPr id="2" name="Foliennummernplatzhalter 1"/>
          <p:cNvSpPr>
            <a:spLocks noGrp="1"/>
          </p:cNvSpPr>
          <p:nvPr>
            <p:ph type="sldNum" sz="quarter" idx="11"/>
          </p:nvPr>
        </p:nvSpPr>
        <p:spPr>
          <a:xfrm>
            <a:off x="9076494" y="5040000"/>
            <a:ext cx="283506" cy="311388"/>
          </a:xfrm>
          <a:solidFill>
            <a:schemeClr val="bg1"/>
          </a:solidFill>
        </p:spPr>
        <p:txBody>
          <a:bodyPr anchor="ctr"/>
          <a:lstStyle/>
          <a:p>
            <a:pPr lvl="0" algn="ctr"/>
            <a:fld id="{1B2A78F4-B7C5-4219-B70C-CF570D5A7E41}" type="slidenum">
              <a:rPr lang="de-DE" smtClean="0"/>
              <a:pPr lvl="0" algn="ctr"/>
              <a:t>28</a:t>
            </a:fld>
            <a:endParaRPr lang="de-DE" dirty="0"/>
          </a:p>
        </p:txBody>
      </p:sp>
    </p:spTree>
    <p:extLst>
      <p:ext uri="{BB962C8B-B14F-4D97-AF65-F5344CB8AC3E}">
        <p14:creationId xmlns:p14="http://schemas.microsoft.com/office/powerpoint/2010/main" val="2278512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a:srcRect b="23312"/>
          <a:stretch/>
        </p:blipFill>
        <p:spPr>
          <a:xfrm>
            <a:off x="3996251" y="49094"/>
            <a:ext cx="6009684" cy="4921805"/>
          </a:xfrm>
          <a:prstGeom prst="rect">
            <a:avLst/>
          </a:prstGeom>
          <a:ln w="6350">
            <a:solidFill>
              <a:schemeClr val="tx1"/>
            </a:solidFill>
          </a:ln>
        </p:spPr>
      </p:pic>
      <p:pic>
        <p:nvPicPr>
          <p:cNvPr id="11" name="Grafik 10"/>
          <p:cNvPicPr>
            <a:picLocks noChangeAspect="1"/>
          </p:cNvPicPr>
          <p:nvPr/>
        </p:nvPicPr>
        <p:blipFill>
          <a:blip r:embed="rId4"/>
          <a:stretch>
            <a:fillRect/>
          </a:stretch>
        </p:blipFill>
        <p:spPr>
          <a:xfrm>
            <a:off x="238943" y="3212646"/>
            <a:ext cx="4032691" cy="2378124"/>
          </a:xfrm>
          <a:prstGeom prst="rect">
            <a:avLst/>
          </a:prstGeom>
          <a:ln w="6350">
            <a:solidFill>
              <a:schemeClr val="tx1"/>
            </a:solidFill>
          </a:ln>
        </p:spPr>
      </p:pic>
      <p:sp>
        <p:nvSpPr>
          <p:cNvPr id="12" name="Titel 7"/>
          <p:cNvSpPr>
            <a:spLocks noGrp="1"/>
          </p:cNvSpPr>
          <p:nvPr>
            <p:ph type="title"/>
          </p:nvPr>
        </p:nvSpPr>
        <p:spPr>
          <a:xfrm>
            <a:off x="419292" y="363673"/>
            <a:ext cx="3339908" cy="1080000"/>
          </a:xfrm>
        </p:spPr>
        <p:txBody>
          <a:bodyPr/>
          <a:lstStyle/>
          <a:p>
            <a:r>
              <a:rPr lang="de-DE" sz="3200" dirty="0" smtClean="0"/>
              <a:t>Weitere Standorte</a:t>
            </a:r>
            <a:endParaRPr lang="de-DE" sz="3200" dirty="0"/>
          </a:p>
        </p:txBody>
      </p:sp>
      <p:sp>
        <p:nvSpPr>
          <p:cNvPr id="7" name="Inhaltsplatzhalter 2"/>
          <p:cNvSpPr>
            <a:spLocks noGrp="1"/>
          </p:cNvSpPr>
          <p:nvPr>
            <p:ph idx="1"/>
          </p:nvPr>
        </p:nvSpPr>
        <p:spPr>
          <a:xfrm>
            <a:off x="419292" y="1034066"/>
            <a:ext cx="2906916" cy="3240000"/>
          </a:xfrm>
        </p:spPr>
        <p:txBody>
          <a:bodyPr/>
          <a:lstStyle/>
          <a:p>
            <a:r>
              <a:rPr lang="de-DE" sz="1400" dirty="0" smtClean="0">
                <a:solidFill>
                  <a:schemeClr val="tx1"/>
                </a:solidFill>
              </a:rPr>
              <a:t>Wenn das von Ihnen gesuchte Buch laut </a:t>
            </a:r>
            <a:r>
              <a:rPr lang="de-DE" sz="1400" dirty="0" err="1" smtClean="0">
                <a:solidFill>
                  <a:schemeClr val="tx1"/>
                </a:solidFill>
              </a:rPr>
              <a:t>Get</a:t>
            </a:r>
            <a:r>
              <a:rPr lang="de-DE" sz="1400" dirty="0" smtClean="0">
                <a:solidFill>
                  <a:schemeClr val="tx1"/>
                </a:solidFill>
              </a:rPr>
              <a:t>-</a:t>
            </a:r>
            <a:r>
              <a:rPr lang="de-DE" sz="1400" dirty="0" err="1" smtClean="0">
                <a:solidFill>
                  <a:schemeClr val="tx1"/>
                </a:solidFill>
              </a:rPr>
              <a:t>It</a:t>
            </a:r>
            <a:r>
              <a:rPr lang="de-DE" sz="1400" dirty="0" smtClean="0">
                <a:solidFill>
                  <a:schemeClr val="tx1"/>
                </a:solidFill>
              </a:rPr>
              <a:t>-Box nicht in Ihrer Heimatbibliothek vorhanden ist, klicken Sie auf den Reiter „Standorte“, um eine Liste mit Bibliotheken in Ihrer näheren Umgebung zu erhalten, die das Buch in Ihrem Bestand haben.</a:t>
            </a:r>
          </a:p>
        </p:txBody>
      </p:sp>
      <p:sp>
        <p:nvSpPr>
          <p:cNvPr id="9" name="Rechteck 8"/>
          <p:cNvSpPr/>
          <p:nvPr/>
        </p:nvSpPr>
        <p:spPr>
          <a:xfrm>
            <a:off x="4990773" y="4329354"/>
            <a:ext cx="869979" cy="297878"/>
          </a:xfrm>
          <a:prstGeom prst="rect">
            <a:avLst/>
          </a:prstGeom>
          <a:noFill/>
          <a:ln w="38100">
            <a:solidFill>
              <a:srgbClr val="00A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11"/>
          </p:nvPr>
        </p:nvSpPr>
        <p:spPr>
          <a:xfrm>
            <a:off x="9082630" y="5148868"/>
            <a:ext cx="277369" cy="251131"/>
          </a:xfrm>
          <a:solidFill>
            <a:schemeClr val="bg1"/>
          </a:solidFill>
        </p:spPr>
        <p:txBody>
          <a:bodyPr anchor="ctr"/>
          <a:lstStyle/>
          <a:p>
            <a:pPr lvl="0" algn="ctr"/>
            <a:fld id="{1B2A78F4-B7C5-4219-B70C-CF570D5A7E41}" type="slidenum">
              <a:rPr lang="de-DE" smtClean="0"/>
              <a:pPr lvl="0" algn="ctr"/>
              <a:t>29</a:t>
            </a:fld>
            <a:endParaRPr lang="de-DE" dirty="0"/>
          </a:p>
        </p:txBody>
      </p:sp>
    </p:spTree>
    <p:extLst>
      <p:ext uri="{BB962C8B-B14F-4D97-AF65-F5344CB8AC3E}">
        <p14:creationId xmlns:p14="http://schemas.microsoft.com/office/powerpoint/2010/main" val="416867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59962DEB-F5DC-4153-AFC1-CF3BE950B334}"/>
              </a:ext>
            </a:extLst>
          </p:cNvPr>
          <p:cNvSpPr>
            <a:spLocks noGrp="1"/>
          </p:cNvSpPr>
          <p:nvPr>
            <p:ph type="title"/>
          </p:nvPr>
        </p:nvSpPr>
        <p:spPr/>
        <p:txBody>
          <a:bodyPr/>
          <a:lstStyle/>
          <a:p>
            <a:r>
              <a:rPr lang="de-DE" dirty="0" smtClean="0"/>
              <a:t>Der FID BBI</a:t>
            </a:r>
            <a:endParaRPr lang="en-DE" dirty="0"/>
          </a:p>
        </p:txBody>
      </p:sp>
      <p:sp>
        <p:nvSpPr>
          <p:cNvPr id="8" name="Foliennummernplatzhalter 7">
            <a:extLst>
              <a:ext uri="{FF2B5EF4-FFF2-40B4-BE49-F238E27FC236}">
                <a16:creationId xmlns:a16="http://schemas.microsoft.com/office/drawing/2014/main" id="{B3021F26-A54F-411A-AF63-4230BA2B2497}"/>
              </a:ext>
            </a:extLst>
          </p:cNvPr>
          <p:cNvSpPr>
            <a:spLocks noGrp="1"/>
          </p:cNvSpPr>
          <p:nvPr>
            <p:ph type="sldNum" sz="quarter" idx="11"/>
          </p:nvPr>
        </p:nvSpPr>
        <p:spPr/>
        <p:txBody>
          <a:bodyPr/>
          <a:lstStyle/>
          <a:p>
            <a:pPr lvl="0"/>
            <a:fld id="{1B2A78F4-B7C5-4219-B70C-CF570D5A7E41}" type="slidenum">
              <a:rPr lang="de-DE" smtClean="0"/>
              <a:t>3</a:t>
            </a:fld>
            <a:endParaRPr lang="de-DE"/>
          </a:p>
        </p:txBody>
      </p:sp>
      <p:sp>
        <p:nvSpPr>
          <p:cNvPr id="2" name="Rechteck 1"/>
          <p:cNvSpPr/>
          <p:nvPr/>
        </p:nvSpPr>
        <p:spPr>
          <a:xfrm>
            <a:off x="720000" y="1440000"/>
            <a:ext cx="5187576" cy="3221395"/>
          </a:xfrm>
          <a:prstGeom prst="rect">
            <a:avLst/>
          </a:prstGeom>
        </p:spPr>
        <p:txBody>
          <a:bodyPr vert="horz" lIns="0" tIns="0" rIns="0" bIns="0" rtlCol="0">
            <a:noAutofit/>
          </a:bodyPr>
          <a:lstStyle/>
          <a:p>
            <a:pPr marL="288000" indent="-288000" hangingPunct="0">
              <a:spcBef>
                <a:spcPts val="1417"/>
              </a:spcBef>
              <a:buClr>
                <a:srgbClr val="00A376"/>
              </a:buClr>
              <a:buSzPct val="100000"/>
              <a:buFont typeface="Wingdings" panose="05000000000000000000" pitchFamily="2" charset="2"/>
              <a:buChar char="§"/>
            </a:pPr>
            <a:r>
              <a:rPr lang="de-DE" dirty="0" smtClean="0">
                <a:highlight>
                  <a:scrgbClr r="0" g="0" b="0">
                    <a:alpha val="0"/>
                  </a:scrgbClr>
                </a:highlight>
                <a:latin typeface="Fira Sans" pitchFamily="34"/>
                <a:ea typeface="Noto Sans CJK SC" pitchFamily="2"/>
                <a:cs typeface="DejaVu Sans" pitchFamily="2"/>
              </a:rPr>
              <a:t>Wir sind da für Forschende </a:t>
            </a:r>
            <a:r>
              <a:rPr lang="de-DE" dirty="0">
                <a:highlight>
                  <a:scrgbClr r="0" g="0" b="0">
                    <a:alpha val="0"/>
                  </a:scrgbClr>
                </a:highlight>
                <a:latin typeface="Fira Sans" pitchFamily="34"/>
                <a:ea typeface="Noto Sans CJK SC" pitchFamily="2"/>
                <a:cs typeface="DejaVu Sans" pitchFamily="2"/>
              </a:rPr>
              <a:t>der Buch-, Bibliotheks- und Informationswissenschaft (BBI-Fächer).  </a:t>
            </a:r>
          </a:p>
          <a:p>
            <a:pPr marL="288000" indent="-288000" hangingPunct="0">
              <a:spcBef>
                <a:spcPts val="1417"/>
              </a:spcBef>
              <a:buClr>
                <a:srgbClr val="00A376"/>
              </a:buClr>
              <a:buSzPct val="100000"/>
              <a:buFont typeface="Wingdings" panose="05000000000000000000" pitchFamily="2" charset="2"/>
              <a:buChar char="§"/>
            </a:pPr>
            <a:r>
              <a:rPr lang="de-DE" dirty="0">
                <a:highlight>
                  <a:scrgbClr r="0" g="0" b="0">
                    <a:alpha val="0"/>
                  </a:scrgbClr>
                </a:highlight>
                <a:latin typeface="Fira Sans" pitchFamily="34"/>
                <a:ea typeface="Noto Sans CJK SC" pitchFamily="2"/>
                <a:cs typeface="DejaVu Sans" pitchFamily="2"/>
              </a:rPr>
              <a:t>Ziel ist es, die wissenschaftliche Community im Rahmen einer einzelnen Plattform mit Spezialliteratur für ihre Fächer zu versorgen. </a:t>
            </a:r>
          </a:p>
          <a:p>
            <a:pPr marL="288000" indent="-288000" hangingPunct="0">
              <a:spcBef>
                <a:spcPts val="1417"/>
              </a:spcBef>
              <a:buClr>
                <a:srgbClr val="00A376"/>
              </a:buClr>
              <a:buSzPct val="100000"/>
              <a:buFont typeface="Wingdings" panose="05000000000000000000" pitchFamily="2" charset="2"/>
              <a:buChar char="§"/>
            </a:pPr>
            <a:r>
              <a:rPr lang="de-DE" dirty="0">
                <a:highlight>
                  <a:scrgbClr r="0" g="0" b="0">
                    <a:alpha val="0"/>
                  </a:scrgbClr>
                </a:highlight>
                <a:latin typeface="Fira Sans" pitchFamily="34"/>
                <a:ea typeface="Noto Sans CJK SC" pitchFamily="2"/>
                <a:cs typeface="DejaVu Sans" pitchFamily="2"/>
              </a:rPr>
              <a:t>Das Herzstück des FID BBI ist ein </a:t>
            </a:r>
            <a:r>
              <a:rPr lang="de-DE" dirty="0" smtClean="0">
                <a:highlight>
                  <a:scrgbClr r="0" g="0" b="0">
                    <a:alpha val="0"/>
                  </a:scrgbClr>
                </a:highlight>
                <a:latin typeface="Fira Sans" pitchFamily="34"/>
                <a:ea typeface="Noto Sans CJK SC" pitchFamily="2"/>
                <a:cs typeface="DejaVu Sans" pitchFamily="2"/>
              </a:rPr>
              <a:t>fachlich zugeschnittenes Rechercheportal</a:t>
            </a:r>
            <a:r>
              <a:rPr lang="de-DE" dirty="0">
                <a:highlight>
                  <a:scrgbClr r="0" g="0" b="0">
                    <a:alpha val="0"/>
                  </a:scrgbClr>
                </a:highlight>
                <a:latin typeface="Fira Sans" pitchFamily="34"/>
                <a:ea typeface="Noto Sans CJK SC" pitchFamily="2"/>
                <a:cs typeface="DejaVu Sans" pitchFamily="2"/>
              </a:rPr>
              <a:t>, in dem Sie in über 4 Millionen Datensätzen </a:t>
            </a:r>
            <a:r>
              <a:rPr lang="de-DE" dirty="0" smtClean="0">
                <a:highlight>
                  <a:scrgbClr r="0" g="0" b="0">
                    <a:alpha val="0"/>
                  </a:scrgbClr>
                </a:highlight>
                <a:latin typeface="Fira Sans" pitchFamily="34"/>
                <a:ea typeface="Noto Sans CJK SC" pitchFamily="2"/>
                <a:cs typeface="DejaVu Sans" pitchFamily="2"/>
              </a:rPr>
              <a:t>recherchieren </a:t>
            </a:r>
            <a:r>
              <a:rPr lang="de-DE" dirty="0">
                <a:highlight>
                  <a:scrgbClr r="0" g="0" b="0">
                    <a:alpha val="0"/>
                  </a:scrgbClr>
                </a:highlight>
                <a:latin typeface="Fira Sans" pitchFamily="34"/>
                <a:ea typeface="Noto Sans CJK SC" pitchFamily="2"/>
                <a:cs typeface="DejaVu Sans" pitchFamily="2"/>
              </a:rPr>
              <a:t>und auf viele Texte online zugreifen können</a:t>
            </a:r>
            <a:r>
              <a:rPr lang="de-DE" dirty="0" smtClean="0">
                <a:highlight>
                  <a:scrgbClr r="0" g="0" b="0">
                    <a:alpha val="0"/>
                  </a:scrgbClr>
                </a:highlight>
                <a:latin typeface="Fira Sans" pitchFamily="34"/>
                <a:ea typeface="Noto Sans CJK SC" pitchFamily="2"/>
                <a:cs typeface="DejaVu Sans" pitchFamily="2"/>
              </a:rPr>
              <a:t>.</a:t>
            </a:r>
          </a:p>
        </p:txBody>
      </p:sp>
      <p:pic>
        <p:nvPicPr>
          <p:cNvPr id="3" name="Grafik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45300" y="360000"/>
            <a:ext cx="2514700" cy="1809187"/>
          </a:xfrm>
          <a:prstGeom prst="rect">
            <a:avLst/>
          </a:prstGeom>
        </p:spPr>
      </p:pic>
      <p:sp>
        <p:nvSpPr>
          <p:cNvPr id="5" name="Rechteck 4"/>
          <p:cNvSpPr/>
          <p:nvPr/>
        </p:nvSpPr>
        <p:spPr>
          <a:xfrm>
            <a:off x="6619923" y="3375954"/>
            <a:ext cx="3211409" cy="1200329"/>
          </a:xfrm>
          <a:prstGeom prst="rect">
            <a:avLst/>
          </a:prstGeom>
        </p:spPr>
        <p:txBody>
          <a:bodyPr wrap="square">
            <a:spAutoFit/>
          </a:bodyPr>
          <a:lstStyle/>
          <a:p>
            <a:pPr marL="288000" indent="-288000" hangingPunct="0">
              <a:spcBef>
                <a:spcPts val="1417"/>
              </a:spcBef>
              <a:buClr>
                <a:srgbClr val="00A376"/>
              </a:buClr>
              <a:buSzPct val="100000"/>
              <a:buFont typeface="Wingdings" panose="05000000000000000000" pitchFamily="2" charset="2"/>
              <a:buChar char="§"/>
            </a:pPr>
            <a:r>
              <a:rPr lang="de-DE" dirty="0" smtClean="0">
                <a:highlight>
                  <a:scrgbClr r="0" g="0" b="0">
                    <a:alpha val="0"/>
                  </a:scrgbClr>
                </a:highlight>
                <a:latin typeface="Fira Sans" pitchFamily="34"/>
                <a:ea typeface="Noto Sans CJK SC" pitchFamily="2"/>
                <a:cs typeface="DejaVu Sans" pitchFamily="2"/>
              </a:rPr>
              <a:t>Der FID BBI wird von der Deutschen Forschungsgemeinschaft gefördert.</a:t>
            </a:r>
            <a:endParaRPr lang="de-DE" dirty="0">
              <a:highlight>
                <a:scrgbClr r="0" g="0" b="0">
                  <a:alpha val="0"/>
                </a:scrgbClr>
              </a:highlight>
              <a:latin typeface="Fira Sans" pitchFamily="34"/>
              <a:ea typeface="Noto Sans CJK SC" pitchFamily="2"/>
              <a:cs typeface="DejaVu Sans" pitchFamily="2"/>
            </a:endParaRPr>
          </a:p>
        </p:txBody>
      </p:sp>
    </p:spTree>
    <p:extLst>
      <p:ext uri="{BB962C8B-B14F-4D97-AF65-F5344CB8AC3E}">
        <p14:creationId xmlns:p14="http://schemas.microsoft.com/office/powerpoint/2010/main" val="542081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BDAAMCAgICAgMCAgIDAwMDBAYEBAQEBAgGBgUGCQgKCgkICQkKDA8MCgsOCwkJDRENDg8QEBEQCgwSExIQEw8QEBD/2wBDAQMDAwQDBAgEBAgQCwkLEBAQEBAQEBAQEBAQEBAQEBAQEBAQEBAQEBAQEBAQEBAQEBAQEBAQEBAQEBAQEBAQEBD/wAARCANnBGkDARE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ACgAoAKACgAoAKACgAoAKACgAoAKACgAoAKACgAoAKACgAoAKACgD85P2wtAfQ/jtrU/lKkOqw219DjuGiVXP/AH8R66qbvE/mjxFwjwuf1ZW0moyX3JP8UzxSrPhgoKQUDCrICgBG6UDQlBQUAFACHpQALVIBaYBQAUAMPWgpBQAUAFCAKoAoAKACgBD0oAbQAUAFWAUANoLCgAoAKACqQBTAKACgBrUDQlBQUAFABQgCqAKACgAoAZVgFABQAUAFBSCgAoAKAEamgEqgCgAoAKEAVQBQAUAFADKCwoAKACgAqkAUwCgD6M/YP8QyaV8bJtGdlS21rRbmLry9xG8UkY/CMXBry8xj8Mj9j8K8U3TxGFeycZL53T/JH6H15Z+uhQBT1jUG0nSb3VEsLq+azt5LhbW0QPPcFFLeXGpIBdsYAJGSRyKAPI/h7+01ZeOviFafDXU/hB8RvBuqX+n3OpWsniXTILWGeKBo1k2FJnYkGVP4cc9abVtRXPZ2ZUUs7BQOpJwKQwBBGQcg0ALQAUAU7zWdI0+9sdNvtUtLe71N3jsoJZlWS5dELusak5chQWIGcAE9KAEm1rSLbVLfQ7jVLSPUbyN5re0eZRNLGmN7KhOWC7hkgcZFAF2gAoAKACgDzb42fHHRvghp+hXep+EvEniO58R6mNJsLDQLaKe5knMbyAbJJEBGEboSfamlcTdjldJ/aptppbi58X/BD4neCNEsbaS7vtd8TaZa2dhaRIOrv9oZmYnCqiKzMSMDrgsFy98E/wBprw38ZPEGp+E38Naz4X1u1t11WxsNXh8qXUNIkOIb6Mf3WyAVPKkgHqDQ1YE7nsZdA20sAcZxnnHrSGKrK4DKwIPQg0ALQAgYHOCDjg0ALQAUAFACBgc4IOODQBSvtd0TS7y00/UtXs7W6vxKbWGadUecRrukKKTltq8nHQcmgCTS9V0zXNOt9X0bULa/sbuMS29zbSrJFKh6MrKSGB9RQBaoAKACgBGZVBZiAB1JoAYJ4CMiaMjOM7h1oAeGUkqGBI6jPSgBaAP5vP2yvHR+I/7UvxO8WLL5sM/iO7trZ853W8D+RCf+/caUAeOrDM670idl9QpIoAEgmkXckLsPUKSKAGUAesfs26Q1/wCO5NQkslnt7G1Yuxx+6dvuN+akfjXZgIc+Iivn9x83xfivqeS4ifePL/4E+X9T6or6w/m4KACgAoAYetABVIApgFABQNBQM/auvhD+swoAKACgAoA8/n/aB+Btr4wvvh/efFzwjbeJNNdY7rSp9Ygjuo2KhgPLZgxOGHQcZ5oA7uG5t7lFkt545UYAqyMCCPXigCWgAoAKACgAoAKACgAoAKACgAoAKACgAoAKACgD4u/b/wBAjh1zwl4pSNt93a3FhI2OAInV0B9/3z/lW9F6NH4h4t4RRr4bFreSlF/9utNf+lM+Sq2Px4KBoKCgqkSwpiFVHkYRxqWZjhVAySfQUDim3ZDruzu9PupbG/tpbe4gcxyxSoUdGBwVZTyCPSg1qU50ZunUTTW6ejRFQQFABQA0dSKaAdVAFABQA0jmgaEoGFABQAVQBQAUAFAAelADKACgAqkAUwGnrQWgoAKACgAqkAUwCgAoAQ9KBobQUFABQAUAFUAUAFABQA09atAJQAUAFABQNBQMvaLoWs+I9QTSdA0q61G9kV3S3tomkkYKpZiFXk4AJ/Ck2oq7N8Phq2Lqeyw8XKWuiV3pq9A1PQ9Z0VbNtX0u6shqFsl7a+fEU86BiQsi56qdpwehxQmnsFbDVsPyutFx5ldXVrp7NeT7lE9KpGA2qAKACgAoAKoAoAKACgBp60FISgYUAFABVIApgFAHe/APxFH4U+NngfXpZGVYtagtSB0P2rNoc+wFwW9sZ7Vx46PNSv2PvvDfFLD50qcn8cWvmrS/JM/V3rzXhn9BGf4hutasdDv7zw5pMOqapDA72dlNdfZo7iUD5UaXa2wE8btpx6GgD5B/ad+LP7Svh/wVpviG9+FmmeEdX0/V7d9Cm03x2byW9vWyi2hsVtF+2LIrODHkED5gy4zVpIltnoNnqfinWv2h/g7q3jfQItD1678Ba5LqOnRTiZbWczWBaMOODg//AKz1pdA6lT9ujXtFuvCHhD4R63NqC2Xj3xFBFqi6fZT3c50u0/0i5KRQK0rHcsC/KpwHJOAKI9wkeXfDz4w/FDxb4B+Cfgvwj8QbnwtdNonijSvEMi6bDPc/adGS3jgJW5jJjkIO8gjpKQRnG1tLUE2VvEn7QHx71rwZpHiLRPiYdBntfg0vjq8W30i0mF7qMdyY2z5qNsRx94L0wNu2iyuF2XvFn7Qvx08AaR490u78Xy65c2eqeEbeDVItLs4pNJg1aAyXLRIxSFgjALF57EAuvmORk0WTC7RNpPj34lat4x+EWs/Ea2u7y80bxl4ot9Jlu/sSXuoWg0KV4fPWzdrdJi7tFhCAdqnAzRZBc8+tPi94+u/Fvw++Ol/43t/GfiGX4e+K/EEOjxWkEUOlTpEGFqqw4kZFKBT5jM5Mb/NzgOy2FfqdZpn7Qv7RMfwV8b+MR4j1Cdbfw9omq6XrWp2ekrLbX1xeLHNHHDaPIr2zxnKNKFkGHByQCFZXHdn0V8BvE/j2fx/8UPh1448YyeJx4R1HTfsN/NZQW0vl3enw3DRlYVVSqu7BSQWx1JqWNHtVIYUAfP37Uf8AyO3wJ/7KHD/6R3FUtmJnzz4l+ON9+058ULvw/wCHtKGu3fhzWptO8L+B5kcWa3EBAfXdakA2G3iLfu4VJ3N8vJzmrcqJbuz3T9nfSF8A/Grxz8NL9hrfiGHR9L1zxB4ruubzV726abK46Q28SxqscK8KM+tS9Vca0Z5P+2VqPi3S/wBop7rwybuOy/4VU6eI7iwyb620M63CL6W1HQyiLPXopdhyopx2Blz4gfGfW/Bi+LdN+D3xD0nwZ4Q+GfgvRdb8K6dHY208HidLgOxBaUbzH8ixfuSrb5MlieKEu4N9jR8W/Gr44QeOfFmu2fjeXSdH8NeJfBVgnht9MtXVotUt7Q3cMsxTzOGncgqwYNnkjAAkguzi/BXjz4j/AA18OfEC2svixey3+u/HN/Cd3qWo21pI2j2rzES6kE8sKGkAjTDjyV+Xai85GhbH0F8E/iv451TwF8U5tX1JfGl38Pdb1TTdJ1WKCKJtZjt7dJo1ZYQIzIHcxkxqqnAwM5pNFJnz3oH7TH7Rl18IfF3xAfX72WA+Bv7ft9QvbPSUXTtVFzCvk2kVvJI725SWQf6SnmAxc4JIDsrk3Z6J8T/iB8Zvgz4r8P3HjL40XmoeE7SzspNan0mw0hr1Ly4vNv8ApFnIqzfZCrCNGt8yAKxYsRkpJMbbR5hoXxN+Jfwh8C/Eu70n4h61rOp6n8a5/DM80ltYPdWFs0jeZfRJII4hLLtjjAlIgUldqrzl2uK9jq7Pxf8AELxR4w+Ed78ThL9sttR8cWNhd3ZtFub2zGnL5LzraO8CTclGVDjKdBmj0Hc5DSvjj8WPC/w5+E3w7+G+o6jp0P8AwrIa7Dc6dbabL9r1BJTEIJ2v5ERbePYDJ5R8394Owp2V2K53fjL41ftA2mpeOfEx8ajQYvBA8DzyeHI9OtZ4ZJdTNul5bvOyl9gMjkFW3Z6MBxSsh3Z9rRsWRWPUgGoKHUAeTftZ/wDJs/xN/wCxZvv/AEUacdxPY+S/Gvw00nXf2YPAXhXRfBXhLwVq3ifxn4fszceHtQF00zSWcqwXk7LFEUlEjs2z5sbfvHJFVfUnoeu/sR+ONT+IvjH4s+LNetXttXmutCs9VgdQrR39rpkVtdKVH3QJ4ZMA44we9KSsOJ9FfE7xhF8Pvhv4r8eT7fL8OaLfaqwbofIgeTH47cVJR/MHe3U19ez3txI0ktxK0ruxyWZjkk/nQB+kn7L/AIj+Lmh/sjfBiy+Eo1KaTWPi/LYa3aWtp9piudMfb56XCFWXyduSzHG0c5GM0Ad/8SrqHwB+zR41svgN8RPFXhK0tfif4ph0uLwpoZvkvCqvixYI6eRbeZ8glAcKoXhu4B+S7FixLZyTzn1oA+hv2WNLiWy1vWlunWZ5I7VoezJjcG/PIr18oheq59kfm/iZi/ZZdTw6es5X9VFa/i0e819CfiIUDCgAoAa3WgBKpAFMAoAKBoKBn7V18If1mFABQAUAeB/HX4teMNV8Uwfs5/AS5i/4T/V7cXGr608PnWvhLTHyDdzgHBuHAIghP3mwzYQZIB8A/wDBOjSfhN4r/ag+NHwh8X+EtL8aeHdaku7vR7vxJZR6hJMbK7aMv5kqt++kjulkdlwSVB44oA+t/j9+z1+zp8A/h5e+OPBVl438F6xNPHYaNp3gXxRfWE+rapO222tIrfzHhLO/XERwoYkELQB3P7Bfib4l+KP2e7Sb4va/cax4q0zW9Y0i/urh0dy1reywhSyABtoTG7HOM0AfRVABQAUAFABQAUAFABQAUAFABQAUAFABQAUAfPf7cHh5tW+DS6tEq7tF1SC5diOfLcNEQPq0iflWlJ2kfnPihg3iMk9sv+Xc4v5O8fzaPz9rpP51CgaCgoKpEsKYj37wv8Ote+FGhaX4sg8J3XiLx9r8ElxoWnW1qbpNJgQJuu5UUHdKPMTYuMLkFueKxclN26H6LgMmxHD+Hp4yNF1cXVTdOKXMqaVrzkle8tVZbLd66Fi58CeLvjZYzab4w8K6hoPxJ0rTzeQXd/aNaJr1mjpHtk3hQJ1Z0VXHDZAbGMg5lDbY2nleM4mpuljaMqeNhHmUpRcVVimlZ3t76bST67PufPU0MtvM8E6FJI2KOpHKkHBBrY/OJRcJOMt0MoEFAH1h8Gvgt8O/FPw58D6prHgbTL+fXW1FdTv5tbuLe6RYriRIzBArbZW2qBgL2Gc5rCU2pOzP13hvhvLcflmEq1qEZOpz80nOUZK0mlyxTtJ26JDvhl8E/h1q3hCG7n8DWeq3Mvii70qSbWNYuNOnjtEfapEasA0oH8GzOetOdSSe/QeScM5bXwanKgpt1ZQbnOUGop9k1eS7WON8U/CDwha+DvHb+G9BvpdU03xlb6NpDXRljnWGULiIxsQDlm4LLkjBq1N3V+x4uO4ewdPBYt4Wm3ONZQhe6dnbSztu3o2rlP4OfAu/T4pWPhv4t+CZ47S9068uYLa7meBZWiQEHfGwIAJGee9E6nu3izHhzhapHNoYbOKDUZRk0m2r2XdNP8T1PSfhH4D0T4j/AAt1OHwVZWFxq1/fJe2VrdyappjLHBI0R86UFfMyobbk469gazc5OMtT6zD8P5fhcyy+rGgoynKfNFN1KekW170rq+l7XPKLf4F6Brkya/4p+IMHhseKfEV3pWhWkenNdNO6T+WS21l8tA7Bc4IGRnrWntGtEtj5OHC+HxUliMViFS9tUlCmlFyu1K2tmrK+nU1/DH7I7zTwR+NfGMunSXOuT6PBBp+mNdmQwsQzvJuVYQ2DtLA8EH2pOt2R2YLw/cpJY6tyt1HBKMXK/K927pRv0vfoeJeO9J0rQPGWs6HohvDZafey2sX2woZsIxU7ihKk5B6cVrF3V2fDZph6OExtWhQvyxk0ua19HbW2n3GFWiOAKAPsG2/Zf8Ip8WtYkudK0l/CKaKJrTTV1eQ3UVx9liYuyCTzcb/MbkkYYcYxXL7Z8i7n7JDgjBrN6rlCP1fkuo875lLli72vzb3e9texx3ws+FWp+N/h5FeaRewW95aaXqccK33grfbusjMWB1Bvld/l+RgGKBiBjJFXOajLX8zxsjyKrmeXKdGSUowqJc1C61f/AD8ejenuvVxvZdTD8Ofsypr934JtT40MH/CYaLc6uW/s7d9l8oKfL/1o353fe+XGOlN1rX02ODB8FLFzwsfb29vCU/h+Hltp8Wt776eh6h4J+HXwyvvhl4E8KaLrOhrqvjcarEmqah4QF5c3EsTHeEZ5R5HkjKg5IfAOByDnKUlJt9PM+qyzJ8rq5XhMJQnD2mI9oueVHmk3Hezcly8my3T3secfDD9mLS/F+leGNY8S+Mb2zbxQ90bOz0/SzcZSAtnzLjeI4WbbwGB64POcaTrcraS2Pm8k4JpZhSoVsTWcfbc1oxhfSN95XtFvpc0tB/Y8ufFWjxa5p3ia8shqxuJtJtZ9N89VgVm8oXNxG+yN2AH3QwyaTxHK7NHVhfDyWOoqvTquPPzOCcb6Jvl55J2Ta7XRxH7NPgjw145+Il3onizR4dTtINIu7pLeW5kt0M0e3aWdGUgcnPOOa0rScY3R4XBmWYXM8ylQxcFOKhJ2baV1a2qaO18Q/ATwhq1rrfi7UtS0b4f6T4bitY7qDSZ5dbjm81mxIJGl3bySi7BxgA8c1EarVorW/wAj3cXwrg68KuMqSjhqdJRuoN1U+ZvW7le+yt8znrb9m6z1f4d6n470LxXrDnTdLbVjFf8Ahqezt54lXcwjuGcq7Yz90EH1xzVutaSi1+J58ODoYjLqmPoVZe5DntKlKMWt9JN2b9DpLb9k3Q9M03UJvEPi/VL7U7DQ01SSw0zTQkW+QDYqXUrhJAGPIABx6VHt23oj0ocB0KNOcsRWlKcYc3LGNld7WnJ2eu+iZmfEH9kbV/A3gnVPFCeJpL270WGKe9tn01oICrEBvJnZyJSueflXODj0pwxClK1jlzbgGtlmBqYpVeaVNJyXK0td+WTetvRFfxx+zHpHhWy8YR6Z8TE1TWPBtrbX15YNpTwgwTBSv73ewD4bO0A8YyRnioV27XWjIzPgujgYYlUsVz1KCjKUeRrSVra3etumvqeC10nwIUAeh/s+eFdB8bfGLw34X8T2AvdLv5pluIDI8e8LBIw+ZCGHzKDwR0rKtJwg2j6LhPA4fMs4oYXFR5oSburtX91vdWe6PXdY+FdjFp3izV9D8N+EvDLaJ4auZ5YrK7bXheJKSv35pD9mkURna6gt85rFVHdJtu79D6/EZHTjTxFahTp0vZ0pNqL9tzJ6byfuNW0a11ZR1v8AZ2j8TeKrufXfHmn6VBaeELPxJPNaaAkEMUJ3I0YijkAyqxk7urE4wKarcq0XW25jieEljMVJ168YJUY1W1TSSW1rJ9Er369jz74NeC/BHij496N4Lnnk8Q+G7q5nj8yWJ7NrmNYJGViqvuT5lBxuzx+FaVZSjTctmeBw9l2CxufUsFJ+0ottXacbpRb2TutV3PQ9Y+BfhzxX4gg0W30CDwkYYg+7wuLvxMJ97lQZyJMW4XbxkjO4+lZqq4q+/rofQYjhnDY7EKjGmqNl/wAuueve7t72vu2t87+Rys/7N0Og6341i8aeOotJ0HwXLawz6nFp73D3ElwFMSpCGBzhl3c8Z78mr9tdLlWrPLnwesLXxSxtfkpUHFOSi5NuVrJRuu+uuh2uk/Cr4V+Ivgpomnjxba2ZvvGbabZeIl0Bmur0ujLHEVyHRNxz8z4G36VDqTjUbt02ue3QyPKsXklKn7ZR5q3LGp7P3pXVkraNK/d2VjiLT9nvQrXw/wCL/Eni74jf2TZ+EPEc/h6YxaU1wbhkwA6ASA5ZiBt7DJzxitfbNtKK3Vzw6fClCGHxOJxeJ5I0ajpu0Oa9uq1W76dtbnSan+xze6J4Xm17VvGkkE+n2Uepaig0eQ28Vv8AK0vlz78SyIhLbAo3FSAe9QsUm7JHpVvD6eGwrr1a1nGKlL3HypaN2lf3mlrayva1zuviT8GvCnivxBoHwe8AjR9KjtNDTXNQuYvDoa+FtGoRX88PvnaV5B+64IK5LdAc6dWUU6ku/c9zOOHsJjsRRyfAcsEoKcmqfv8AKla/Ne8nJv4fLc8+uf2RGsvFraNqPj0WOknw7deIF1C60to5I1t5I0ljlhMmUwJN27ceB09NVirxulrex4E+AnTxfsalflh7OVTmcbNcrSacb6b3vdlPwD+zL4e+JgmPhHx/rc8bPKlpdzeE547OXYP47jzNiEnjHzH2qp4h0/iX4mWV8G4fOb/VMRNrWzdKSi7d5XsvxK+r/B/4eXnwm+HF/wCHPEMq+LfFd3NZIslnKI765NxDE0TMXKwrAZCA4U+Z1wKFVmqkk1ojOvkGX1MpwU8NU/f1m46xdpS5oxabvaKhe17e9uHxd/ZZvvhj4OuvF1v4mm1GPTrqO1vYrjS3swN52h4WZ281d3GcDqDTpYlVJctgz7gmeS4OWLjVclFpSTi479Ytt8yv6HhFdJ8MgoGeufAfwj4f8R6J8RtV1eyeW78P+GLi/wBNmS4lia3nCthxsYZ+jZHtWFaTi4pdWfW8MYDD4yjjataN5U6TlF3as++jX46HrPwG+HngvUrH4M+JNV0CDUL/AFjU9ZtL1r1nuI5YYILkxJ5UhMYClVIwo5GetYVqklzxT2sfVcMZTg60MtxNWmpSnKqpc12moxnyqzutLaWW55tN+zpZ67D4c1D4cfEG08Q2ev62+gzyPZNa/Y7lUMh+UsS6eWGbPykjbgc1sq7i2pq1lc+clwlDEqjUy7EKpGpN02+Vx5ZWv3d1a76dNNTpdY/Y2n0zV/DtlH43uDaa3rB0aaa50VreSGXyJJVdI2k/eoREwzlamOLunptrueniPD+VGrRgq75ak+RtwaafK5XSctU7PW6PI/GvgPw54d8eW/gfQPGT6263K2N9df2ebdILnzjG6IC5MgGAd3AOePWuiFSUoczVj5PMcsw+ExywWHre015ZPlslK9mlrrbvpc63xj+z0nhNfiaR4tN1/wAK7Gkkf6Ds+3fbWA/56Hy9mf8Aaz7VnDEc/Lp8V/wPVzDhRYH69+9v9W9n9m3N7T56W+d/I2fHP7L+j+FLLxjHpnxOTVNY8G2ttfXlg2kvCpgmClf3vmMA+GztAPGMkZ4mGJc3G8dGdmZ8GUcDDEqlieepQUZSjyNaStbW718tfUxPi38A9L+FHh+DULrxrd3+ozpA0cSaFMllN5i7j5V5uMb7RnI4PHStKOIdV2S09f0OPPeF6WR4dVJVnKbtpyPld9dJ3advkeO10nx4UAFADWoKQlAwoAKACmgCqAKAFW4vrQ/atLKi9h/eWzN0WYcofwbBrKvHnpyR7XDmKeDzbD1l0ml8m7P8Gz9iPDes2niLw9pmv2L77bUrOG7hb1SRAyn8iK+cP6m3NKgDH8R6DBq9ul7BpulT6zpqyz6Nc6haiZbO7aNkWQYwyj5sNsIJUkZ5oA8l8JfC344Xvxj0b4o/FnxX4JvItB0e/wBKtbXw/pt1bM32mSByzmaWQHHkDpjr3qrq1kKzvc9iuvD+gXur2XiC90PT7jVNNSSOzvpbZHuLZJABIschG5A2BuAIzgZqRlCD4f8AgO11BtWtfBOgQ3zz3Vy1zHpsKyma5Ci5kLhc7pQiB2zlwi7s4FFwsR/8K2+HQtRYjwD4c+zDTTowh/sqDZ/Z5bcbTbtx5GefL+7nnFO7Anl8DeCZ49Tin8H6JImtQxW+pK+nwkXsUS7Y0mBX94qrwobIA4GKVwKtr8MvhtY6dp2j2Xw98NW9ho94uoadaxaTbpDZ3SnKzwoE2xyA9HUBh607sLBpXwx+G2hap/bmh/D3w1p2o+ZNL9stNJt4Z98wAmbeqBsuFUMc5baM5xSuFiKx+E3wr0zTtR0jTfhp4UtLDV3WTUbWDRraOG8ZW3K0yBAshDcgsDg807sLG7Z6Fomnahfatp+j2Nrfao0bX1zDbokt00aBIzK4GXKoAo3E4AAHApAXqACgDyD9oj4R+NvijD4O1D4feJdJ0XWvB+vprlvLqdtJPA5WGSPaUQgn/WZ6jpTTsJq5wuifCH9rDw1d3d/4c8W/BTSrm/O66msvBs8Ek5yTmRklBfkk856mndCszqPgt8Hfit4V+KPi34qfFjxj4d1rUvEmm2GnImjWMttHElsZCCRIzZJEnr2pNq1kNI9euPDHhq81dvEF34e0yfVGsn01r6S0ja4NmzbmtzIRu8osAxTO0nnFIZjN8JPhSy6QjfDLwmV0DnSQdFtsaf8ANv8A9H+T9183zfJjnnrTuwsaN34I8F6hNe3N/wCENEuZdRuLe7vJJtPidrme3CiCWQlcu8YRNjHJXauMYFICpc/DD4a3tzq95efDzwzPceIIxFq8suk27PqCAghbhimZQCAcPkcCi4WNbQfD3h/wrpUGheF9D0/R9NtQRBZ2FslvBECckLGgCrySeB3oAxIPhN8K7aLVobb4Z+FIo9eBXVUTRrZVvwTuxOAn73nn5s807sLFrVfh38P9e1yy8T654F8PajrOmlTZ6jd6ZBNc2xU5Xy5WUumDyMEYpXCxFc/DH4bXl1q97d/D3w1PceIEEWrTSaTbs+oICCFuGKZlAIBw+egouFh1v8NfhzaWOl6ZaeAPDcNnoc/2rTLePSoFisZv+ekChcRPyfmUA0XCxWufhD8J7zSbLQLv4X+Ep9L02Z7myspNEtmgtpnbc8kcZTajM3JZQCTyad2KyNC68B+B74X4vfBmhXA1X7N9vEunQv8Aa/s5Bt/Nyv7zyiqlN2duBtxikM3AABgDigBaAKmq6Tpeu6bc6Nrem2uoafeRtDc2t1CssM0bDBR0YFWUjqCMUAc3o3we+EfhyMReHvhb4Q0tBdQ3wWy0O2gAuYd3lTYRB+8Te21+q7jgjJp3YWNrR/Cnhfw9eajqGgeG9K0y61i4N3qM9nZxwyXk5zmSZkAMj8n5myeaQHzh/wAFM/HR8C/sZ+O5IZdl1riW2iQc43efOgkH/flZaAP5+6AOw8O/GT4v+EPD8nhPwn8VfGGiaHMXaTTNO1y6trRy/wB8mGNwhLd+Oe9AEnhX43fGfwLox8O+Cfi7418PaUzvIbHStfu7S3Lt95vLikVcnucc0AcWSSSSSSeSTQB9ffAfSZ9J+GmmC5gjV7ovdK69Xjc5XPuORX0OUQtTlPuz8T8TsV7THUcMtoxv85P/ACSPQq9c/NUFAwoAKAGtQAlNAFUAUAFAIKCj9q6+EP6zCgAoA8W+P/xu1nwddab8JvhLp0OvfFTxdG40iwZgYdLth8smqXv9y2iJ4HWR8IvJJABl2vgjRP2Sv2dvHvjFNUm1nxNBpGo+JPEHiK8UC71nVFgd/Mcj7q78JHGPlRcAdyQD4I/Z08KR/AXxlo3xBv2Sx/4Qjxv4a0bXpZjsSCDWvD8UN1JIxwFQXRt2JPAwCTxQB9sfCC1uv2mfit/w0v4ghk/4QXwy0+m/DSwmjKC5z8lzrbo3eXBSDOCIgWwC4NAG5+xP/wAkt8R/9lA8Wf8Ap4uaAPoCgAoAKACgAoAKACgAoAKACgAoAKACgAoAKAOF+Ofh6PxR8H/F2jvC0zPpU88SL1aWEebGB/wNFqoO0keBxTg1jsmxNBq/uNr1j7y/FI/LTpwa6z+ThKACgsKaEwqiT6d+Eet+Gf8AhW2mRXPxC0DR9Qt/D3iPSRFeX/kzR3F26+Q2OoX5M56jjFYTT5tux+q8PYrC/wBl01PEwhNU68LSlZqU2uV+mm468v8AQdF+GDW2pfFLw3q+q2fhHVNIdbbVfPmmuJ9RS4i2ZGWAjXHsRihXctupc6uHwuVctXF051I0akNJ3blKqpK3fRHy9W5+VBQAUAew+FPjt4X0Hwt4P0XXPhf/AG1qHgi4nu9LvjrUluqzSXBnDNEsZzhgnBY52++KzcG22nufZ5fxThMLhMNQr4T2k8O24S53HVy5tUo9Hbr0Ltp+0Xod9o76b42+GS65KfEVz4ljki1h7REuZnL42LGxKgk9W5p+zd7pm9PjGhVouljsL7R+0lVupuKUpO+yi9F6mV4w/aE1bxnoXijTL7QYra68Sa1bauLq3uWUWogjWNIwpXLHai/PuHPanGmoteRyZjxfWzKhiKVSmlKrOM7p/DypJK1tdEtbr0MX4X/FzUPh/wCMovFmrWt14hWK0uLT7NPftGdsq7SQ5V8flVThzKyOHI+IKmUY1YysnVspKzk18StvZ/kdlYftL2fhqTwxZ+Cfhxb6To3hzVJdWNnLqclzJczSRPEf3rINg2yN/CecenMeyve7Pbo8awwTw9PA4ZQp0pufK5uTbacfiaVtG+jIdP8A2ifD0SWttrPwqh1S30XW59c0EPq7xyafLLL5rIzrH+9TzAGwQucAHOKHTfRio8X4aKjGvhFNU5upT99pwcnzNNqPvK+vTpc9R+FHxPg13wjcXPinxl4bs5/EetXV/qxTxS+i3tksjBCFQq3nAINyBWXHAznJqJxs9F+Fz6rIc7jisHKWKrU4urOUp/vXSnG+mis+bTWNmu2+p8t+N7TQLHxfrFp4W1abU9IivJVs7uYfPNFuO1mPc474GeuBnFbxu1qflWZ08PSxlWGEm501J8re7V9/+D13MStEcIUAey2n7RT2vxg1b4sf8IgrHVdKGmfYPt+BHi3ih3+Z5fP+q3Y2j72M8ZrL2XuKFz7Snxg6ec1M39j8cOXl5tvdjG9+XyvaxteFv2rF8PaL4e0+6+Hkd7d+H9OfSY7gavLDFJbsME+SEKiQjA3knvwM8KVG7eu53YHjv6pRo054bmlSi4J87ScX/dta/nr6EXg79qO38M2HhhdQ+Hceo6l4WsLjTLW8XVGgVreX1j8thvACDcSQcHgZ4JUb313Iy7jiOCp4dVMNzToxlBPna91+XK9dtbvror6YHhP9oB/CqfDiMeE1uf8AhX0+qzA/btn237axOP8AVny9mf8Aaz7VUqfNfXc4MBxY8CsCvY3+rOo/itze0+WlvnfyPXfg14m8Jw/CnRvCer+OdBsNNuGupdRmt/FbaVqFt5rksrW5QmZhjAIYAjpnPOVRPmul+B9jw5jsJHKaWErV4Rg+ZyaqunNcz1Tjb3mumqTR5rdfHzw7b6NbeDrrwhP4gtvDRuLLQ9UXWJ7BpLTefJM8Ma/vCBtOCR+prRU3e97XPmKnFWGhRjg50XUVK8ac+eULxv7vNFLWy9DgvhX8SG+GXiC/11dHGo/btLutM8o3HlbPOUDfna2cY6Y59RWtSHOrHgZFnP8AYuInX5ObmhKNr2+Lrs9iTQvic2hfC3xR8NBogmHiW5trg3v2jb9n8l1bHl7TuztxncMZ70OF5qXY0wmdvDZViMs5L+1cXzX25WntbW/qj0a7/auj1DRprK9+HET3154ebw7d3C6xKsLQmMqGjg27Yzu2k8kkDGR1rL2Fnv5n0tTjpVaLhPDe9Kn7NvndrWtpG1lrr1fS56b4j8VeC9U+HP8AY2sfEnRLK00bRYW0250HxUzyXF5AimFX0xkzgsPmDMTlR0zkZqLUrpfh+p9NjMdgq+W+xrYmEYwguV06t25RS5U6TXV73b/VeIfEn486b8RtLvmuPAkljr+pRwpdajFrlw0BKbdzJaYCKWCYPJ6nvzW0KTg99D4fOOKKWb0puVDlqzteSnK2ltobK9vMn8R/tGP4g1n4h6ufCCwf8J7p1np5j+37vsfkRom/PljzN2zOMLjPU0RpWUVfY0xnF7xdbG1vY2+sRjG3N8PKkr/Dre3keNV0nxgUAdX8KvHjfDHx/pHjpdLGpHSpJH+ymbyfM3ROmN+1sY356HpUVIe0i4nrZHmn9i5hTx/Jzcl9L2vdNb2ffsavws+K0Xw7TxJp+o+G11rSvFFgbC9thdm2kA3EhlkCtjgsCNvORyMcqpT57NPY6sjz1ZQq9OpS9pCrHlkr8r+Ts/PodnrX7UI1W41qWLwHHapq3hBPCixrqRYQKpfEwJjy33/uH0+9WaoWtr1ue5iONfbyqtULKdH2Vubbf3vh132/E81+FPj1vhj8QNI8drpQ1I6VJI/2Uz+T5m6J0xv2tjG/PQ9K1qQ9pFxPm8jzT+xcwp47k5uS+l7Xumt7Pv2On+F3xvi+H3hnXPCOqeERrOna1cxXh8rUpLKWOWPoDIikshwPl47881FSlztSTPTyTiRZVhquEq0eeE2npJxaa80ndeWh0GoftM22v6x4qk8UfDm31HQ/F6WT32lrqckJW5t0VVmjmCErnaMrjoAMnkmVQslZ6o9CrxlHF1sQ8VhlKlW5eaPM170UldStdXttb9b5Mvx30u38PaH4X0HwAum6foXiuLxNbx/2o03yp/y75aPP/AyT9KtUW25N7qxyvielDD0sLQw/LCnVVVLmb2+zqvx/Aq+JPjk/iHwh4x8KHwwIB4t8Uy+JTP8AbN32Yuc+Tt2Dfj+9kfSnGjyyUr7KxjjOJXi8HicJ7K3tqrq35tr/AGbW19dPQ0fG37Qdl480CaHWvAbDxDcafHYS6rDrc8cLbAB5n2VQF3lVxyxGD0pQo8j0eh05lxXDNMO41qH71xUXNTklp15Fpe2m5cn/AGn72T4ix+N08HxfY5fDq+G7/TXv2P2m3xyyyqimNs7SCFOMH1yF9XXJy363NpcaTeYrGqj7rp+zlHmeq73SVn8nYzE+O+labqut3mg+BJrS01jwrfeGfs8+uTXTxtcsCbkySKdxGANgCggDmqVFtJN9b7HNHielRq1Z0KDUZ0p0rOcpNcz+K7WtuyS9TZ8BftTHwX4d8K6TceAY9QvPCDTCyuU1aW2ieOVvn8yBVKu+0kBmJAJzilPDc7bvuduV8bf2dh8PRlh+aVG/K+dxVnveKVm7bN7b2MPT/jvpun+E9H0BPAETX3hbVJ9U8O6gNSkH2FpZ1mKPHt/fLlQpyy5HvzVOg3Ju++5w0uJ6dLCU6Cw/vUpOVOXM/dvJSs1b3lpbdXRV+Knxm0T4j2dz9h8By6NqOoXi3l7cnXJ7mJzhtyxwMFSMFmDd8YGMU6dJ03q7/IyzviKjm8JclDknJ3k+eUl10UXZK716nllbny6Cgo7j4U/E+X4aalqrz6JFrOla7psulanp8k7QefBJ12yKCUYdiAep+ozq0/aJa2aPbyPOXk9So5Q54VIuMo3tdPzWzO30v9pWHw74m8F33hfwDHp3h7wT9uks9H/tSSVpprqN1kkknZOcF8gbOPmAPzcZvD80ZKT1Z7VHjBYTE4aeFoctKhz2hzN3c0025NeemnddSq/7RSaJD4Zsfhz4Cs/DVj4e1dtckga9e7a8umTy2LOyqQvllkxycEc8Cj2HNdzd76Gb4sWGVCGXUFSjTnztczlzSatq2k7W06+uhak/aN0G38aaP400b4ZzWdxp2pvqdzFJ4inuEuGaORNiK6bIVBkJ4UnjHSmsO+VxcvwNnxbQjjKeMo4ZxcZOTTqSad01ZXVorXon2PKNY8TT6l4yvPGNvbLbzXOpPqSRFt4jZpTIFJwNwB46DNbqNo8p8rXxkq2MljIqzcnK29tbnrHjz9pPTPGeheM9Ptfhuumaj45j08alfjV2mG60dGQrEYwAuFIxnOWJJOAKwp4dwcXzaK/TufVZnxfSzChiaccNyzxHJzS52/gaasuVaafjuyt4h/aQbX9c+IWst4MSL/hPdPsrBoTqBYWgt40TdkRgybtmcfLjPU044flUVfYyxfFzxVfGVnRt9YjGNub4eVJX2V728it4k+POk3/w41P4ceFfAEmi2esPbtcmfXJ76KLyX3gW8UigQZbrgnI49MVCg1NTk728jPF8T0quXTy7C4fkjO17zlJKzv7qa93Xe3Q8frpPkQoAKAEbpQNDaCgoAKACmAVQBQAAkHIOCKBpuLuj7f8AgT+2Z8DfBvwk8M+DvGfiPV7LVtAsl0uSFfDupXA8uAmKJhJFAyPujRGyGPX1r5+eGqqTtFn9OYTijKK2HhUliYJtJ2coprTZq+jOzuv28PgECp0e917VE/jZNHmtdh9MXQiJ+qgj3oWFrP7LKrcWZJQtzYmDv2af5XIP+G8vg1/0DfEf/gPB/wDHqf1St/KYf655F/0ER/H/ACKP/DwH4Tf9Cj4v/wC/Vl/8k0fVK38of655F/0ER/H/ACD/AIeA/Cb/AKFHxf8A9+rL/wCSaPqlb+UP9c8i/wCgiP4/5B/w8B+E3/Qo+L/+/Vl/8k0fU638of655F/0ER/H/IP+HgPwm/6FHxf/AN+rL/5Jo+p1v5R/655H/wBBEfx/yD/h4D8Jv+hR8X/9+rL/AOSaPqdb+UP9c8j/AOgiP4/5B/w8B+E3/Qo+L/8Av1Zf/JNH1Ot/KH+ueR/9BEfx/wAgP/BQL4TD/mUfF/8A36sv/kmn9Trfyh/rnkf/AEER/H/IT/h4H8Jv+hR8X/8Afqy/+SaPqVf+UP8AXLI/+giP4/5B/wAPA/hN/wBCj4v/AO/Vl/8AJNH1Kv8Ayh/rlkf/AEER/H/IP+Hgfwm/6FHxf/36sv8A5Jo+pV/5Q/1yyP8A6CI/j/kH/DwP4Tf9Cj4v/wC/Vl/8k0fUq/8AKH+uWR/9BEfx/wAg/wCHgfwm/wChR8X/APfqy/8Akmj6lX/lD/XLI/8AoIj+P+Qf8PA/hN/0KPi//v1Zf/JNP6lX/lD/AFyyP/oIj+P+Qf8ADwP4Tf8AQo+L/wDv1Zf/ACTR9Sr/AMof65ZH/wBBEfx/yD/h4H8Jv+hR8X/9+rL/AOSaPqVf+UP9csj/AOgiP4/5B/w8D+Ev/Qo+L/8Av1Zf/JNH1Kv/ACh/rlkf/QRH8f8AIP8Ah4J8Jf8AoUfF/wD36sv/AJJo+pV/5Q/1yyP/AKCI/j/kH/DwT4S/9Cj4v/79WX/yTR9Sr/yh/rlkf/QRH8f8g/4eCfCX/oUfF/8A36sv/kmj6lX/AJQ/1yyP/oIj+P8AkH/DwT4S/wDQo+L/APv1Zf8AyTR9Rr/yh/rlkf8A0ER/H/IP+Hgnwl/6FHxf/wB+rL/5Jo+o1/5Q/wBcsj/6CI/j/kH/AA8E+Ev/AEKPi/8A79WX/wAk0fUa/wDKH+uWR/8AQRH8f8g/4eCfCX/oUfF//fqy/wDkmj6jX/lD/XLI/wDoIj+P+Qf8PBPhL/0KPi//AL9WX/yTR9Rr/wAof65ZH/0EL8f8hP8Ah4L8JP8AoUvF/wD36sv/AJJo+o1/5R/645H/ANBC/H/IP+Hgvwk/6FLxf/36sv8A5Jo+o1/5Q/1xyP8A6CF+P+Qf8PBfhJ/0KXi//v1Zf/JNH1Gv/KH+uOR/9BC/H/IP+Hgvwk/6FLxf/wB+rL/5Jp/UMR/KH+uOR/8AQQvx/wAg/wCHgvwk/wChS8X/APfqy/8Akmj6hiP5Q/1xyP8A6CI/j/kH/DwX4Sf9Cl4v/wC/Vl/8k0fUMR/KH+uOR/8AQRH8f8j5V/4KG/GuP9qz4X+H/h18MtKvtOSy1oatqD6vJBCr+XC8cSp5Ukmf9a5OcdB1o+oYj+UP9ccj/wCgiP4/5H5/f8Mv/Ej/AJ+NF/8AA3/61H1DEfyh/rjkf/QRH8f8g/4Zf+I//Pzon/gb/wDWo+oYj+UP9ccj/wCgiP4/5B/wzB8R/wDn50T/AMDf/rUfUMR/KH+uOR/9BEfx/wAg/wCGYPiP/wA/Oif+Bv8A9aj6hiP5Q/1xyP8A6CI/j/kfSXh3QoPDOhWOgW0jPHYwLECW3Y7kA+mSa+iwVJ0aEYy3PxDizMaeaZvVxFGV4OyT8kkjRrqPnUFBQUAFACHpQA2mgCqAKACgAoKuftXXwh/WYUAFAHwF+yjF+1ja+EpP2lNN8IeAPibffFE/2rqL3Opz6TrcUYJSOzilkSS3+zxBfkjBjHPPJ3UAXP2vP2of7X+Cdz8L/il8HfH/AMNrrxdrGk6JeX2r6ctxpaWz3sT3ZS9tnkjkxbxzHbwxGcKcUAeDeOtQ8R/tMeIv2m/ht8CZtP1Twhqklp4s1fxFGBPbywWGmRPaWEAHWae6gAJyNiQv1JxQB+m3wW8R6H4v+EPgvxR4Zsbey0rVdAsLuztbdQsdvC8CMsSqOFCghcdsYoA8z/Yn/wCSW+I/+ygeLP8A08XNAH0BQAUAFABQAUAFABQAUAFABQAUAFABQAUAFADJYo54nhlUMkilWB7gjBFApRUk4vZn5J+LtDk8M+K9Z8OTPuk0u/uLNm9THIVJ/Su1O6ufx5mOFeBxlXDPeEpR+5tGRQcYUFIKaBhVEhQAjUFISgYUAFACN0oAB0qkAtMAoASgBtBQUAFABTQBTAKACgAoARqAG0AFNAFUAHpQNDaCgoAKACgAqwCgAoAKAGnrQUhKBhQAUAFNAFMAoAKAEPSmgG1QBQAUAFABQUFABQAUANPWqQBTAKACgApoApgFABQAh6UDQ2goKACgAoAKsAoAKACgBrdapAJTAKACgAoGgoKCgAoAD0oQDaoAoAKACgAoKCqQBTAKAGt1oASgAoAKACgAqwCgAoADQMZQUFABQAVSAKACgAoAKAEagBKACmgCqAKBoKCgoAKACgBlABVgFABQAUAftXXwh/WoUAFAHz/+wL/yaB8Mf+wP/wC1XoAg+OSt4t/ae+AvgBHEttpU+t+NdRg/ui1tVtbVz/21vmx/umgDJ/Zk0+wtv2hv2mbG2soIrZvFGl5hSNVQ7tMiLfKBjkkk+uTQBr/sQyTaJ8K9b+E125a4+GHi3WfCgJJy1tFctLatzzg208GPbFAE37E//JLfEf8A2UDxZ/6eLmgD6AoAKACgAoAKACgAoAKACgAoAKACgAoAKACgAoA/Nj9rDw6PDvx28RrHb+VBqLxahGccOZY1Z2/7+eZ+VdVN3ifzFx/g/qef10lZStJfNJv/AMmueQVZ8YFBSCgYVZAUAI3SgaEoKCgAoAQ9KABelUgFpgFABQAw9aCkFABQAUIAqgCgAoAKAEbpQA2gAoAKsANAxtBQUAFABQAVSAKYBQAUANagaEoKCgAoAKEAVQBQAUAFADKsAoAKACgAoKQUAFABQAjU0AlUAUAFABQgCqAKACgAoAZQWFABQAUAFUgCmAUAFACNTQDaoAoAKACgaCgoKACgAoAbVAFABQAUAFA0FNDCqAKAEagBtABQAUAFABVAFMAoAKAGnrQWJQAUAFNAFMAoAKACgBG6UAJQAU0AVQBQAUFhQAUAFADD1oAKoApgFABQB+1dfCH9ahQAUAfP/wCwL/yaB8Mf+wP/AO1XoAg8FsfF/wC3B8SNdZB5PgDwbonheBs8edeyS38/47Psufbb70AUP2av+TkP2mP+xo0n/wBNcNAF7wEV8Dftq/EzwexIg+IPhjSPGlmo4VZrUtp93x0yQloxx/e560AWP2J/+SW+I/8AsoHiz/08XNAH0BQB88+OP20fCPg/4p+JvhDpfwk+KvjLXPCC2Tas3hXwy2pQW4u7dZ4NzRvldyMcbgMlGxnFAHq3wr+I4+KXhVfFS+B/FvhQNPJB/Z/ijSn069Gw/fMLEnaex70AeL6B+3d4L8Q/FiH4L23wX+MFv4laeBbiG58KOi2dvLMsS3k/z7o7YFgTKV2heaAPSP2hP2hfB37N3hPSvF3jPSdd1OHWtbt/D9laaLZi6upryeOV40WMsuc+SwGMkkqAOaAON8DftqfDnxZ8QdI+GPiXwP8AET4e694iWT+xYfGfhubTE1J0BZ0hdsgsAOhxnIAySBQB9BUAeX/tCftC+Dv2bvCeleLvGek67qcOta3b+H7K00WzF1dTXk8crxosZZc58lgMZJJUAc0Acr8M/wBsj4efET4kWvwl1Pwb498CeKtStZLzTNP8Y+H5NMfUY4wWk8jcTvKqCxHBwCRnBwAdL+0F+0Z4N/Zy0bQNX8XaJ4i1dvE2sRaFptloViLu6nvJFYxxrHuUsWK7QBkkkADmgDnvhb+2F8PPiZ8RV+E174R8deB/FlxZvqFjpfjDQJdMlvoE++0O7Ibb1IJBIyQCFOADV/aI/aa8M/s16VbeIPGPgTxzrGjyRSTXWpaDoxu7TT1VkUfaZdyrDuZwF3HnmgDqfg/8Vbf4w+Ev+EvtPBHi7wtC1w0Edp4n0ptPupFCqwlWNicxsG4bocH0oA7igAoAKAPiP9vzw/8AZvF/hjxQG41DTpbEr/tQSb8/lOB+FdFF6WPwrxawnJjMPi/5ouP/AIC7/wDtx8q1qfkgUDQUFHdfBHwPo/xH+J+i+DNemu4rDUPtJme0dUlHl28kg2llYD5kGcg8ZolJxjdHu8L5VRzvN6OAxDahPmvayekW9Lprddj6r/4Yl+D3/QW8Xf8Agfbf/I9Ye3kfsn/EKcl/5+Vf/Ao//ICH9iX4PH/mLeLv/A+2/wDkej28g/4hVkv/AD8q/wDgUf8A5AP+GI/g7/0FvF3/AIH23/yPR7eQ/wDiFWS/8/Kv/gUf/kA/4Yj+Dv8A0FvF3/gfbf8AyPR7eQf8QqyX/n5V/wDAo/8AyAf8MR/B3/oLeLv/AAPtv/kej28g/wCIVZL/AM/Kv/gUf/kA/wCGI/g7/wBBbxd/4H23/wAj0e3kH/EKsl/5+Vf/AAKP/wAgJ/wxH8HR/wAxbxd/4H23/wAj0/byQf8AEKsl/wCflX/wKP8A8gL/AMMR/B3/AKC3i7/wPtv/AJHo+sSD/iFWS/8APyr/AOBR/wDkA/4Yj+Dv/QW8Xf8Agfbf/I9H1iQf8QqyX/n5V/8AAo//ACAf8MR/B3/oLeLv/A+2/wDkej6xIP8AiFWS/wDPyr/4FH/5AT/hiL4O/wDQW8Xf+B9t/wDI9H1iQf8AEK8m/wCflX/wKP8A8gH/AAxF8Hf+gt4u/wDA+3/+R6PrEg/4hXk3/Pyr/wCBR/8AkA/4Yi+Dv/QW8Xf+B9v/API9H1iQf8Qryb/n5V/8Cj/8gH/DEXwd/wCgt4u/8D7f/wCR6PrEg/4hXk3/AD8q/wDgUf8A5AP+GIvg7/0FvF3/AIH23/yPT+szD/iFeTf8/Kv/AIFH/wCQD/hiL4O/9Bfxd/4H23/yPR9Zn5B/xCvJv+flX/wKP/yAf8MRfB3/AKC/i7/wPtv/AJHo+sz8g/4hXk3/AD8q/wDgUf8A5AP+GIvg7/0F/F3/AIH23/yPR9Zn5B/xCvJv+flX/wACj/8AIB/wxD8Hf+gv4u/8D7b/AOR6PrM/IP8AiFeTf8/Kn/gUf/kBP+GIPg5/0FvF3/gfbf8AyPR9Zn5D/wCIV5L/AM/Kn/gUf/kA/wCGIPg5/wBBbxd/4H23/wAj0fWZ+Qf8QryX/n5U/wDAo/8AyAf8MQfBz/oLeLv/AAPtv/ken9an5B/xCvJf+flT/wACj/8AIB/wxB8HP+gt4u/8D7b/AOR6PrU/IP8AiFeS/wDPyp/4FH/5AT/hh/4N/wDQW8X/APgfbf8AyPR9an2Qf8Qsyb/n5U/8Cj/8gH/DD/wb/wCgt4v/APA+2/8Akej61Psg/wCIWZN/z8qf+BR/+QD/AIYf+Df/AEFvF/8A4H23/wAj0fWp9kH/ABCzJv8An5U/8Cj/APIB/wAMP/Bv/oLeL/8AwPtv/kej61Psg/4hZk3/AD8qf+BR/wDkA/4Yf+Df/QW8X/8Agfbf/I9P63PyH/xCzJv+flT/AMCj/wDIB/ww/wDBv/oLeL//AAPtv/kej63Pshf8Qsyb/n5U/wDAo/8AyAf8MP8Awb/6C3i//wAD7b/5Ho+tz7IP+IWZN/z8qf8AgUf/AJAP+GH/AIN/9Bbxf/4H23/yPR9bn2Qf8Qsyb/n5U/8AAo//ACAH9h74Nn/mLeL/APwPtv8A5Ho+tz7If/ELcm/5+VP/AAKP/wAgJ/ww78G/+gv4v/8AA+2/+R6Prc+yD/iFuTf8/Kn/AIFH/wCQD/hh34N/9Bfxf/4H23/yPR9bn2Qf8Qtyb/n5U/8AAo//ACAf8MO/Bv8A6C/i/wD8D7b/AOR6Prc+yD/iFuTf8/Kn/gUf/kA/4Yd+Df8A0F/F/wD4H23/AMj0fW59kH/ELcm/5+VP/Ao//IB/ww78G/8AoL+L/wDwPtv/AJHp/XKnZB/xC3Jv+flT/wACj/8AIB/ww78G/wDoL+L/APwPtv8A5Ho+uVOyD/iFuTf8/Kn/AIFH/wCQD/hh34N/9Bfxf/4H23/yPR9cqdkH/ELcm/5+VP8AwKP/AMgH/DDvwb/6C/i//wAD7b/5Ho+uVOyD/iFuTf8APyp/4FH/AOQE/wCGHPg1/wBBfxf/AOB9t/8AI9P67U7If/ELsm/5+VP/AAKP/wAgH/DDfwa/6C/i/wD8D7b/AOR6PrtTsg/4hdk3/Pyp/wCBR/8AkA/4Yb+DX/QX8X/+B9t/8j0fXanZB/xC7Jv+flT/AMCj/wDIB/ww38Gv+gv4v/8AA+2/+R6PrtTsg/4hdk3/AD8qf+BR/wDkA/4Yb+DX/QX8X/8Agfbf/I9H12p2X9fMP+IXZN/z8qf+BR/+QD/hhv4Nf9Bfxf8A+B9t/wDI9H12p2X9fMP+IX5P/wA/Kn/gUf8A5AP+GG/g1/0F/F//AIH23/yPR9dqdl/XzD/iF+T/APPyp/4FH/5AP+GG/g1/0F/F/wD4H23/AMj0fXanZf18w/4hfk//AD8qf+BR/wDkAP7DfwaP/MX8X/8Agfbf/I9H16p2Qf8AEL8n/wCflT/wKP8A8gJ/ww18Gf8AoL+MP/Bhbf8AyPT+vVOyD/iF+T/8/Kn/AIFH/wCQD/hhr4M/9Bfxh/4MLb/5Ho+vVOy/r5h/xC/J/wDn5U/8Cj/8gH/DDXwZ/wCgv4w/8GFt/wDI9H1+p2X9fMP+IX5P/wA/Kn/gUf8A5AP+GGvgz/0F/GH/AIMLb/5Ho+v1Oy/r5h/xC/J/+flT/wACj/8AIB/ww18Gf+gv4w/8GFt/8j0/r9Xsv6+Y/wDiF+Tf8/Kn/gUf/kA/4Ya+DP8A0F/GH/gwtv8A5Ho+v1ey/r5h/wAQvyb/AJ+VP/Ao/wDyAf8ADDXwZ/6C/jD/AMGFt/8AI9H1+r2X9fMP+IX5N/z8qf8AgUf/AJAP+GGvgz/0F/GH/gwtv/kej6/V7L+vmH/EL8m/5+VP/Ao//ICf8MMfBn/oL+MP/Bhbf/I9H1+r2X9fMP8AiGGT/wDPyp/4FH/5AP8Ahhj4M/8AQX8Yf+DC2/8Akej+0KvZf18w/wCIYZP/AM/Kn/gUf/kA/wCGGPgz/wBBfxh/4MLb/wCR6P7Qq9l/XzD/AIhhk/8Az8qf+BR/+QD/AIYY+DP/AEF/GH/gwtv/AJHo/tCr2X9fMP8AiGGT/wDPyp/4FH/5AP8Ahhj4M/8AQX8Yf+DC2/8Akej+0KvZf18w/wCIYZP/AM/Kn/gUf/kA/wCGGPgz/wBBfxh/4MLb/wCR6f8AaNXsv6+Yf8Qwyf8A5+VP/Ao//IB/wwx8Gf8AoL+MP/Bhbf8AyPR/aNXsv6+Yf8Qwyf8A5+VP/Ao//IB/wwx8Gf8AoL+MP/Bhbf8AyPR/aNXsv6+Yf8Qwyf8A5+VP/Ao//IAf2F/gwf8AmL+MP/Bhbf8AyPR/aNXsv6+Yf8Qwyf8A5+VP/Ao//ICf8MLfBj/oMeMP/Bhbf/I9P+0qvZf18x/8Qwyf/n5U/wDAo/8AyAf8MLfBj/oMeMP/AAYW3/yPR/aVXsv6+Yf8Qwyf/n5U/wDAo/8AyB81/tOfCPwx8G/G2meHfCl1qc9pe6RHfu1/MkkgkM80ZAKIg24jXtnJPNehhK8q8HKXc/NOM8hw3D2OhhsK5OLgpe803e8l0S7HP/AXwDo3xQ+LOg+BfEFxeQafqjXAmktHVJh5dvLINpZWA+ZBnIPGa0xFR0qTnHdHncM5ZRznNaWCrtqMr3ta+kW+qfVdj7G/4d//AAX/AOhg8Y/+Btt/8j15f9pVey/r5n65/wAQxyf/AJ+VP/Ao/wDyAf8ADv8A+C//AEMHjH/wNtv/AJHo/tKr2X9fMP8AiGOT/wDPyp/4FH/5AP8Ah3/8F/8AoYPGP/gbbf8AyPR/aVXsv6+Yf8Qxyf8A5+VP/Ao//IB/w7/+C/8A0MHjH/wNtv8A5Ho/tKr2X9fMP+IY5P8A8/Kn/gUf/kBP+Hf3wX/6GDxj/wCBtt/8j0f2nW7L+vmP/iGOT/8APyp/4FH/AOQOD+Nv7KHwQ+Dfw9vfHMl34w1OS2lhhhtDqttD5zu4GN/2VsYXc33T93HvW+HxtavUUNF8n/meJxDwVk2Q4CWNbqSaaSXNFXu+/I+mux8z/wBsfB3/AKJ/4u/8Ky3/APlfXo8tX+Zfd/wT869vlH/Pip/4Nj/8qD+2Pg7/ANE/8Xf+FZb/APyvo5av8y+7/gh7fKP+fFT/AMGx/wDlQf2x8Hf+if8Ai7/wrLf/AOV9HLV/mX3f8Ear5T/z4qf+DY//ACoP7Y+Dv/RP/F3/AIVlv/8AK+jlq/zL7v8Agj9vlP8Az4qf+DY//Kg/tj4O/wDRP/F3/hWW/wD8r6rlrfzL7v8Agh7fKf8AnxU/8Gx/+VB/bHwd/wCif+Lv/Cst/wD5X0ctb+Zfd/wQ9vlP/Pip/wCDY/8AyoDrHwdx/wAk/wDF3/hWW/8A8r6OWt/Mvu/4Ie3yn/nxU/8ABsf/AJUN/tj4Of8ARPvF3/hWW/8A8r6OWt/Mvu/4Ie3yn/nxU/8ABsf/AJUH9sfBz/on3i7/AMKy3/8AlfRy1v5l93/BD2+U/wDPip/4Nj/8qKfxI0LRfD3iWO08PRXkVhdaXpmpRRXlws8sZurKG4ZDIqIG2tKQDsHAHFOlKU43lvdr7nYxzXDUcLiFCgmouMJJNptc0IytdJXs32Ry9anmhVIApgFABQA09aCkJQMKACmgCmAUAFABQAHpQA2gAoAKsAoAKCgoGFABQA1utACVSAKYBQAUAftXXwh/WoUAFAHz/wDsC/8AJoHwx/7A/wD7VegCH9jsL4hs/il8V9u9fG/xF1me0mP8dlZyLp8GPbFox+rHmgDP/Zq/5OQ/aY/7GjSf/TXDQBf/AGiN/g347fAf4sR4jtm1298Eam44Lw6pbFrcMf7oubWLHu+O9AE/7E//ACS3xH/2UDxZ/wCni5oA+gKAPgGz+PE/wR/bv/aUeD4K/E/4g/2zB4NBHgnQRqRsvK0o/wDHx+8Ty9/mfJ1zsfpigD7X+Gvjd/iP4J0zxpJ4O8SeFW1JHc6R4jsfseo2u12XE0O5thO3cOTwQe9AHzN4N/5SjfED/smNh/6URUAL/wAFKf8AkSfgt/2Wnwz/AOgXVADf26CY/it+y7NGSrj4lwIGHB2sqBhn0I6jvQB9g0AfGf8AwVE1C40n4YfCbVLTTLjUp7P4v+HriOztsedcukV2wiTJA3MRtGSBkigDidX+KXiX4y/t3/AK38efCzxJ8KLfwvZ+IL3Sj4hjCT69czWixyW0Lwl48Iiq5BfkFgcFlBAOx/4KXardaFbfALW7HRrvV7nT/i7ol1Dp1nt8+8eMsywx7iF3uQFXJAyRkigDkj8TfEfxh/4KB/Bebx18MfEfwrTwvouvT6TB4kQCXX7ia2MckEBi3R/u0bzDl+iHgHAIB7d/wUZ/5Mq+KX/YNtv/AEsgoA918Ef8iZoX/YNtv/RS0AbdABQAUAfOH7dPh59T+E9jrkMAeTR9VjaR+6QyoyN+b+VWtJ+8fmfing3XyeFeK1hNX9Gmn+Nj4IroP57CgaCgo9a/ZS/5L54X+l9/6RT1NT4GfYeH/wDyUmG/7f8A/SJH6E1yH9OhQAUAFABQAUAFABQAUAFABQAUAFABQAUAFABQAUAFABQAUAFABQAUAFABQAUAFABQAUAFABQAUAFABQAUAFABQAUAFABQAUAFABQAUAFABQAUAFABQAUAFABQAUAFABQAUAFABQAUAFABQAUAFABQAUAFABQB8M/t6f8AJVNA/wCxbi/9K7qvay3+E/X9EfhPij/yNqX/AF7X/pUzjv2Pv+TjfCH+/e/+kU9bY3+BL5fmeJwH/wAlDh/+3v8A0iR+nVfPn9ImF4t8ceFPAtimo+K9bt9PhlcRxeYSXlb+6iDLOfYA00m9jgzDM8JldNVMXUUU9r7v0W7+RheHPjb8NfFOqxaJpviBob+4z5FvfWk1m82P+eYmRd/HOBk/kabi1qcGC4myvH1VQpVLTeykpRb9OZK/yO6qT3goA+Uv+ChPiEWfw/8ADfhlXw2p6o92R3KwRlT+GZl/KvTyyN6jl2R+YeKGK9ngaOG/mk3/AOAr/wC2PgyvaPxEKACgEFBQVaAKACgBlABQB2nxa/5GXTf+xY8O/wDpptaxofC/V/mz2M7/AN4h/wBe6P8A6agcXWx44U0AVQBQAUAI1BSG0DCgAoQBVAFABQAUAFADaACgAq0AUAFBSCgYUAFADWoASmgCqAKACgD9q6+EP61CgAoA+Vv2WfGEfw9/4J5eHvHkjKq+HPBd9quW6ZgSaQD35XpQB6T+yF4Nl8Bfsy/Dfw5c7/ta6Ba3l5v+99quF8+bJPJPmSvz3oA4n9moj/hpH9pgZ5/4SjSf/TXDQB037anhy/1/9mrxjf6MmdX8KwweLNNYHDJcaZOl4NvuVgdfX5uOcUAcx/wT58RWHi74BXXirS3L2es+MfEt/bsepjl1S4dT+TCgD6XoA+a/gj4Q8V6R+2l+0v4s1Xw1qlnoniCDwaNJ1Ke0kjtr8wabIkwglI2y+W5CttJ2k4ODQB9KUAfAngb4j+LpP+CgGt/FW4/Z0+M1n4a8T+HbDwfb3tz4NuY4oLkXUQa4mc/IluACxkycKM4oA9H/AOCkOgeMdY+Gfw21LwX4D8SeLp/DfxQ0TXrzT/D+myX139kt4rppHEaDpyq5OF3OoJGaAOH8X+J/iL+178avgqmhfs4/FLwLoXw98TN4k1rVfG2jrpUYSOMeXHCN7mVmYYwOeR2yQAfdlAHyX/wUh0DxjrHwz+G2peC/AfiTxdP4b+KGia9eaf4f02S+u/slvFdNI4jQdOVXJwu51BIzQBx2p6/8Rv2sv2j/AIJ+INK/Z6+JvgHwz8M9R1LVtZ1PxppSaW0jSW6LFFAm9zICyANjs3bBNAHVf8FENH8ZXOnfBjxV4Q+HninxiPB3xN0nxFqNh4c0uS+uxaW26RysaDqdu0Fiq7mAJGaAOYl1v4h/tXftU/BPxxp37P3xL+H/AIY+Fb65f6tf+NtIXTWne7to44ooI97GQ7o1yQejMcfLyAdt/wAFGdd8R337PfiL4SeEfhV498X6x40sRFaS+HdBm1C2tWiuYHIuXjyY9yg7eDnBoA9m+AXj2b4g/Diw1G48B+L/AAlLYKmnSWPijSX067Zo40zIsT8mMk4Dd8H0oA9GoAKACgDzv9obw+vib4KeL9MIOU017xdvUtbkTAD6mPH41UHaSPm+MMJ9eyLFUv7rl/4D736H5e11n8phQAUFnrX7KX/JfPC/0vv/AEinqKnwM+x8P/8Ako8N/wBv/wDpEj9Ca5T+nD85fEPxIi0zxB8QdV0z47+JE+Ktj8Zk0Twz4VPi2eSG5sH1C2jNu2mPIY/I8qS4+bYoBUYYYoA+j/i1480m10f9o/SvC+o+LLHxb4a+Hg1S6uX1OUWds0mnXptXsEEp+zyqYGZ2REJYIcsRkAGX8Pv2kP8AhLvhndeAtV8MeNvDHi+D4by+IbS61uONG1K3jt1je8gmimkbIleM/vNknzg4znABe+C3jzSZPDv7N1p4t1TxbqHizxh4BN3bXI1OVrOdobGzkuZL5GlAmlYzqUdkdgd5yueQDZ8Lftg+B/FfiPQtNt/BHjSy0DxTq9xoWh+KrywhTSdRvYfMzHGwlMy7/IlCF4lDbDjpQB5NrP7TfxN+JHwG/aGmvfAfiLwbd+DF12z0rWIGhtjai3RPLgeSK6kkF4u8szRgR4A2tnigD1v4WftOeHtatJ/DvjTwp4u8IatoXhOPxTcf8JDbRA3mmIpWS7jaGWXIDKcq+18kfL1oAPBP7Ufh34qSX3hiy8GeMfC2pXvhObxTo0mtWsMK6jpvCfaYGhmkK4aSL5X2P86nHXAByX7JHx6m+Inwq8L/AA+0e81nxB4s0/wXaXuteI7ki8s9PvpoiYYruR5RLLO2A5RQx2/eK5FAHI/s1fEn9pTxX8eNWfxuUtfC/igNqdlNc6bfrbXttYRixlFjDLJ/xLt0yx3DLMC0glyByTQB6Z+19r/iKF/hV4B0TxLq+g2njjx1a6Rq13pF21reNZC3nkaKOZfmj3MiZZSGwMAjNAHlPifWfGPw48I/tXfD7RPiF4rurDwT4fsdS8PXeo6xPdajp8t1pzyShLx287AdAVyxK5ODQB2XwXj1LwP+0dpHgDRviB4p13Qtd+Gh8RanZ65rtxqxttRS8gjikSS4d3hDpLN8gYK2zIHy0Ad38ade13TPj58AdI03Wr+0sdX1zXItQtYLl44rxE0e4kRZkUgSBXVWAYEBgCORQB02veKPCth8evCvhK7bxJ/wkGraBqV1ZiC+ddLFvBLAJTNB5gVpszJsfy2IG4bh0IB4P+yB+0zcT+BPAPgb4j6B47fUPE1/qun6b4q1YJcWOp3MU9zL5KzmZpsiKNlBkRV/dkA8CgD2Dwj+0ZB461bxrpvhb4S+Or2DwTeanpc98IbJLe/v7KfyZLW2LXIZnY5ZS6omAdzK3y0AQ6J+1D4X1HQPiPqmt+CPFvhvU/hbpZ1jXdD1W2t1vfsv2aW4jeIxTPDIJEhkC/vANykHFAB4f/ad0TVk8DXGtfDjxp4ZtviFqkmlaNcavb2qIzi0+0wySeVO5RJlDrGCN+6NgyqMEgHbfDj4n6F8T/8AhJX0Cyv4YfDHiG88NzzXKIqXNxalVleEqzbow5ZMttO5G4xgkA7CgAoAKACgAoAKACgAoAKACgAoAKACgAoAKACgAoAKACgAoAKACgAoAKACgAoAKACgAoAKACgAoAKACgAoAKACgAoAKACgAoAKACgAoAKACgAoA+Gf29P+SqaB/wBi3F/6V3Ve1lv8J+v6I/CfFH/kbUv+va/9Kmcd+x9/ycb4Q/373/0inrbG/wACXy/M8TgP/kocP/29/wCkSP06r58/pE8p+G+m23i7x94x+IOvRJc3+lazP4f0pZVBFja24AJjB+60js7FupBXHHFXLRJHyWS0Y5hmGKzHEK84TdOF/sxj27OTbbfVW6Hb+OPBOg/EDw9c+HdftVkimUmKYAebbS/wyxN1V1PII/lmpTad0e7mmWYfN8NLDYhXT2fWL6NPo10ZjfBTxJqfiz4X6DretTCa/eBoLiUDAlkido2f/gRTP405Kz0OLhnG1cwyqjXru87Wb7uLcW/na53FSe6fAv8AwUE8QG9+JmheHkfdHpmkCZhn7sk0rZH/AHykde3lkbU3Luz8N8T8V7TMaWHW0YX+bb/RI+Wa9I/ND6B0yw1jRfgL4W8Q+APhnoviGW9bUz4iv59Dj1Ka0aOZliBLBjCoiw2cAd81wyalXlGcmtra2Pu6NOth8joYjA4aNRy5/aScFNxs9N78q5dfxOA8O/BPxR4nl8ER2Oo6VEfHrXi6d5skgEJt5HR/Owh25KHG3dxjOK3liIw5r/Zt+J4WE4exOMeFUJRX1jm5b305W076eWlrkeh/B+/1PwhF421jxj4a8O6feTz29iNUupVlvGhA8zykjjckAsBk45I9RTlXSlyJNvyHhsinWwixlWtCnFtqPM3eXLvZJPbbWx6Ja/BeL4ifCb4Yr4a1Twvpmv38Wrr5F2zQ3erOl5JtCskZ3lUTaC7DAwBxWH1j2VWfMm1p8tD3oZAs0yvBLDyhGrJVNHpKbU3bVJ3slbVo4rwL8AvEvjvSNO1aDxH4d0k63dz2WkW2pXTxzahLCB5giCIw4LBcsV5/Ct6uKjSbVm7b26Hj5bw1iMypQqxqQhztxgpNpya3tZP01sJ4P+A2u+LNFfW7jxZ4a0GNdbfw8kWq3Msckt6qI3lr5cbg58wAHPUHpxkqYqMHypN6X07BgOG6+NoutKrCmuf2dpNpuVk7Kyfc4HxHoWoeF/EGpeGtWRFvdKu5rK5VG3KJY3KMAe4yDzW8JKcVJdTxMVhqmDrzw9X4oNp+qdmZ1Uc52nxa/wCRl03/ALFjw7/6abWsaHwv1f5s9jO/94h/17o/+moHF1seOFNAfQvjP4G+BfCPwk0nxwPDfjy9n1Hw1Y6rJqcN1a/2bbXVwqgI6mMSbQ7LwCThhzmuCnialSs4XWjatrfQ+8x/DuCwWV08b7OrJypxk5Jx5FKSWj0va7/HcyNa/ZN8a6JJfWVx4w8JTanY6RLrY0yC7ne6ntY495ZE8nqeVAYjJB7YJuOPhKz5Xa9rnLiOCsZh3KEqtNzjBz5U5czilfRcvy1tqZ2o/syePdJihm1LUdGt1k8Lz+KnLTSnyreLZvgbEZ/fDzUG0ZXn71UsbTlsnvb+vI56vCOOoJOpKK/duru9ErXT0+LVabeY/Wv2W/iNonhG68U3d5orTWGnrql5pMdy5vre2IBLspTZ8qsCQHJAojjacp8ivq7X6F1+Dsww2FliZuN4x5nG75ku70tp11PTtd/Zj8K6ve+LZ7++8PeC5dB0axmtrO11iee3R3QZuLl5oN4jbOPlGdyt161yxxsoqKV5Xb6flqfR4jhHDV54iU5QounCLSU5Nar4pOUb2fl1ueY6B+yz8RPEXhe18S2OoaGsmo2kl/p+my3Lrd3sChiHjXZt+YKSoZlJHYV1SxtOEnFp6bs+dw3B2PxWGjiISjeScoxbfNJLqtLa20u0XPDv7MOoTt4M1HxZ4/8ACukaf4wFrcWsEt7Il3NFKw3Rxr5RHmgEDn5dzqMnnEzxqXMoRbcfuNsLwjUl9XqYqvThGtytJt8zT3SXLv8AhdrUdqn7MOp3nxH8UeFPB/i7QLjSPDrs9xqNxeOVslaeSOK3uCsWftH7s7lRCuQeaqOOSpxnOLu+nf08grcI1KmPr4bCVYOFPeTb928mlGVo/FpqkrHB+LfhVrvgPx/aeA/Fd3aWz3clsUvoX8y3aCYgLOpO0lQCTzjoeldFOvGrTdSB4uNyatluOjgsS0r295aqz6rbT7j1H4x/AbwL8P0bRNI03x4upyz2tvp+s3scEmj37SsoYh41zHgEkAlj0471yYfFVKvvNq3bqj6TPeG8Fli9jSjV524qM3Z05Xa6pafizifEX7PXjPw0/jmO61HSbh/AJ00agtvJKxuDesFiEAMY3EFhu3bfbNbwxcJ8lk/evb5dzx8Vwxi8I8SpSi/YcnNa+vPouXTXzvbyudd4R/ZvTQviP4Z0H4ieJvCl493qFtDqPhyDU5P7QjSVdwV1VVxwQSVfgY9RWNTGc1KUqae2jtoergeFFh8wo0MfUpu8oqVNSfPqr6pJfgzJ+Kv7O+reH9UvNW8I6loOp6Xe+LJPDdlp+nXzTXFncuzGG2l3jAbaAD87YPU1dDFqaSmmna93+Zy5zwxVw1WVXCyjKEqrpqMZNuMne0XfrbzfmZnxG/Zu8cfDbw5P4o1DU9E1O0srlLO/XTriSR7KVsgCQOijGRtypYZq6OMp1pcqTXr1OfNOFcZlWHeJqSjKMXaXK23F+d0vTS55RXYj5kKYBQNBQUFABQAh6UANpoAqgCgAoA/auvhD+tQoAKAPz+027ln/AOCX3w98CWcpS9+IL6N4PtgGxu+26mqSj/vwJvp17UAfanxD8eeF/gz8NNY8feJ5FtdF8Mac1zKsagEqi4SKNehZm2oq92YCgD4M/ZL+DHjz4v8AxI+NPjn4jfEHxh4E+JP9u2F5JP4a1QwpaLc2UdxHZz20iNBOsStHGQ6E/Ifm70Ae9+M9V/at+C3hbWL34gT+Avi74Dt7OZdRuprhPDOrpasCHMnmFrKQBCRgNFkntQBmf8EsbX7N+xv4ZkjtriG2udT1ea189QHaE3021uOD06jj0oA+uKACgAoAKACgAoAKACgAoAKACgAoAKACgAoAKAIbu1hvrSayuUDxXEbRSKehVhgj8jQRUhGrBwls1b7z8jte0q60LXNQ0S+ULcafdS2soHZ0cqf1Fdq1P46xeHnhMROhU3i2n6p2KFBzhQUetfspf8l88L/S+/8ASKeoqfCz7Lw//wCSjw3/AG9/6RI/QmuU/pw+FvF3wO+OGt6Z8TvhjY/BFgPG3xO/4SfTvGkmr6YIrCwF9aziUJ5rXIfZbuAojz+857igD1Lxt8G/iLq/iH9pW+07QVmg+IPw7sNB8Ov9rhX7bfR2OoRPGQXBjw9xCN0m1TuyDgEgA57wB8KvjT4t8W2+t+Mfhs3gq00T4S3fgCAX+r2d3Je3s7wN5qraSShIl8g5LEMdwwOtAGh8LPhJ8V7G7/ZmvPEngltJ/wCFa+E9a8P+IUfUbWY20pt7K3t3BjkPmLN9ldxs3bQQH2nigDlPh/8ABX48Wem/Cj4M698NYtP0T4a+ObjxPdeLf7atJba+t0+2mFIbZX+0B3+2AHeihdh5OaANjVfhF8ZR8Pv2kfhVb/DuS5Tx9f65rvhzV49Usxb3r3scSx2pRpRLFICGyzqE+U/N0yAdJ4l+B3j/AMR/Ei9vo9OhttL1H4KXPgn7dLcxlYtUlmYiNkVi5UK24sFK8YznigDn/wBmf4Da94Ns2uPF/wAJ/GWj+LNL8GP4Yi1fV/G0esWNyjeXvis4ftMht42eFHAMcYUccdKAG/safAb4rfs2S6T4Zn8NFPCvivw7b3/iGD+0YJTofiaFFjmZR5hMkdzGEJMZcK8X8KmgD65oA8O/aj+HXjjxjD8PfF/w+0GPXtU8AeL7bxBJpDXsdo97bLDLHIkcsuIxIPMUgOVU4PI4oA811n4P/Gfx/wCD/wBo/wAUap4AGga18U9GtdK0Hw7NqtrPcg2ti0CvLNG5t08x3OB5hwByRQB03wZ/Z/1D4CfGr+0/AHgDTbHwV408L2sWvi0a3jbStasxtVgu4M0U8btkR78SR7jgMSQDf/aJ8NfEa4+Ivwh+IngD4f3fi+PwTq+qXepWNpqFnaTeVcadLbIVN1LGh+eUEgHOAaAG23hv4k+M/j38Ofi5rPw8u/DVhpfhjXtN1S1vNQs55rK4mubbyFPkSur+YkDOChYKCAxB4oA8e+DHwc+PcFv8GfAfi34Ty+HNN+GXiPVNe1DW7nWrCeK7WZbxYooIbeWSTcftSklwoAU+woA7NvhN8ddF+A/xo8PeC7efSfF/ifx5rWt6E1tqcME0+n3OprLujnViIJJLbzApYqyMwJ2kUAcH4K+Bvxohh/aHtn+FfirTbX4kfD9dI0NvEnjO21m9k1CG0vIRBJMbmVlEj3YKkvsUIclc4oA9I/aK8P3vhb9j/S9Uv2s7DxL8NLXRvEmnrdXaRoNQ0zy5XhD5KsXjSeIAE7t+BnNAHoX7KnhHUvBnwA8HafrwP9s39ida1YsuG+33rtdXAPfIlmcfhQB6xQAUAFABQAUAFABQAUAFABQAUAFABQAUAFABQAUAFABQAUAFABQAUAFABQAUAFABQAUAFABQAUAFABQAUAFABQAUAFABQAUAFABQAUAFABQAUAfDP7en/JVNA/7FuL/0ruq9rLf4T9f0R+E+KP8AyNqX/Xtf+lTOO/Y+/wCTjfCH+/e/+kU9bY3+BL5fmeJwH/yUOH/7e/8ASJH6dV8+f0ieW6tovjP4deL9T8YeCNDbxBofiCRLnVtHinWO6gugu03NvvIR9yqgZCwOVBHpVpqSsz5TEYbHZNjKmNwNP2tKq05wTtJStbmjfR3SV02troo+JfG/xa8baJe6J8OPhtq/h+9uLeRDqniForVLc7T/AKpUd2eTPCnAUHnJA5EordmGNzTOMzoToZZhZUpNP36lopadEnJt9ntfW9je+CWu+GbzwXaeGNDs59Mu/Dcaadf6Vdn/AEmzmUYIk/vBiCwcDDZyO4Ckne7O/hjFYWpgY4ShFwlSSjKD+KLXfvfdPZnoVSfRn5c/tW+If+Ek+Pni25WTdHZ3S6eg7L5CLEw/76Rj+NfR4KPJQifzXxpivreeYiS2T5f/AAFJfmjyWuo+WPZvgR4g8D/Du/s/H+ufE6WCa0junm8NW1hdNJdMYpI40MgAg53BsluO+K5MTGdVOEY/PT/hz6/hrFYLKqkcdWxNmua9NRld6NJXty676s6/4RfEX4UWdj8MNT8V+Ozol74BudTNxZPpdzOblLmZ3RkeJWUY38g+lZV6VVuajG/Nbr2PVyPNcrhDBVMVX5JYdzuuWTupNtWaTXU4mLVfh141+EXh3wnrnjxfDeq+Fr7VJljuNNuLhL2O5aN1KPCrbSDHtwwHXP12tUp1XKMbp2/A8iNbL8wyqjha1f2c6UpuzjJqSlZqzinba2p0Hw7+KfgTQLn4KPqmtmFfB8mrNrBFrM32YTXErxdFO/Ksp+TOM84qKlGclVst7WO7K85wWGllrqzt7H2nPo9OaTa6a3T6XL/wz+MPhfSPhpoOix+L9D8Pa/4b1G/uIpdY8NyakXWdldHt5ERjCwwQ3Qnj0FKth5SqN2bTts7feb5RnuGoZdSoqrGnVpyk0503P4rNOLSfK+j2v8jktA+JPh5fAWjafrOqhdWi+Iy+I7yNbeTC2hhhDSghdv3lf5Qd3HStZ0Zc7cVpy2PLw2bYdYGnTrS99Yj2j0fw2jd7W3T038jhPiprWm+JPiZ4s8Q6NcefYanrV7eWsuxk8yKSd2RtrAEZBBwQDW9GLhTjF7pI8XOcRTxeY169F3jKcmn3Tba31OWrU807T4tf8jLpv/YseHf/AE02tY0Phfq/zZ7Gd/7xD/r3R/8ATUDi62PHCgD3Dxt8TfhL438C6Fpt5d+PrXWtD8L2eipbQJbDTZri3jwruDLuKl++3OAOM1yU6FanUbVrNt9b6n2eYZvleYYKlTm6qqQpRhZcvI3Fbv3r2v5Xt0NTVP2i/Cl5+0HpvxTt9M1kaDHpQ0u/tGiiFxLGbZonAXeVI3MrDLD7tRHCTWHdK6ve/wCJ01uKsLUz2GZRjL2fLyyVldrlafW2+u5p+Of2qtA8VeAPGXhuy0fVbXU9YvZrfSJzHEY4dKeSBvKlO8kSFYmUhQwG773cTSwMoVIyb0W/qdGY8Z0MbgcRh4QkpzbUHpZU24uz13sraXWu5F8Rf2ntE8d+ELuCLVPHel6vfaSlhNpdvcW/9kGTaFd8kmQqyggrtHXqDzTo4KVKadk0nv1JzTjCjmOFlFSqxnKKi4px9nfZvvZrpYl1n9pX4b+I/F/i2XV9D8SJ4e8WeHLPR5Xt0gF5BLB/EqGTYVOTzuyMDjnhRwdSEI2aum35amlfizL8Viq7qwn7KrTjB25eZOPle1vn8hYv2n/Cg8DaV4btdU+IWi3Ph/TZNKtI9Kntkt72JQVt5J9xJRwNu7apB5HIxR9SlzuTUXd31vp3sOPF2GWDhh4yqwdOLiuVxtJL4XK+z72TOG8W/GnQdYm+E13pmmagZfh/Y2UF6twqKLiSCRHPllWPynbjLAHnpW9PDyj7RN/Fc8bG5/RrvASpxd8Oop3tq4tPTV6adbHd6T+0f8LvDvirxrqXh2Dxzp1n49Zb6+u7f7Kl7Y3qzPJ+4+cq8bCVgQ5yMcDnjGWDqzhBSs+X1s15ntUOKstwuJxNSgqsY1/ek1yqUZXb93WzTu93+Z478RvHOleN/iHF4gurzxHrGjw/ZoSdXuI/t0sCY8xS0Y2ISS+MZxkda7aNJ0qfKrJ+Wx8pmuY0swx6ryc5wVl77XM0t9tFfW29j0yL48fDTwf4A1nwd4EtvG2rJq0tq8Nn4knga004QyiTMIRmO7gDOB91T2rl+q1alRTqWVu27PoY8SZfgcDUwmCVSfO42VRx5Y2d/ds3+S6M0fHX7R/w11ew8f6l4X0nxNHr/jhtFnIv4bf7JbSWEsbhfkkLlSFbnuSBgcmppYOrFwU2rRv3vqb5jxVl9eGKqYaE1Vr+zfvKPKnTafR3to/8kUdR+NnwU1H4q6Z8ajo3jO38Qrf2t5f2ai1ezURxhJBES4didoI3bec/hSw1dUXQura97mVXiDKKuZwzfkqKrzRcl7rjorO2t/S9jFufj/oltYXz6To99JfN8Tl8c2q3CRrEbZVbETkMxWQkjopA5IOQKtYSTau9OXlOOXEtGEJOlB831j2yva1lfR6vX5P1LPxz+P2g/EnQ72x8Pa94+ZtTvkuZtO1ae3/s+2jG5jHGELO+HK7dxGAvelhcJKjJOSWnVbmvEPEtDNaMoUJ1feabjJx5Et7K129bWvY8Er0UfEhTAKBoKCgoAKAEoAbQAVYBQAUAftXXwh/WoUAFAH58/AdB4s8BfsZfDhk862gbVfGd6gzlF0+3kigY+g8+9TGf7tAHuHxOJ/aC/aM0P4IW587wb8MWtfFvjTvHeai2W0vTnHQhSDdOpypCxAjNAHJ/Dj4peBfg58YP2o/G/wAQNdg0rSrPxPpCgtzJPKdKh2Qwxj5pJWxhUUEk9qAPOf2mNM+LPxx+H0HiP4p6fceHoPGmqW3hn4bfDmSQbjd3jFV1TWNv35YoPMuFt+UhMa78tuoA+5fhz4G0P4ZeAvD/AMPfDduIdM8O6db6bargZ2RIFBbHVjjJPckmgDo6ACgAoAKACgAoAKACgAoAKACgAoAKACgAoAKACgD8zP2oNAj8OfHXxZaQoyx3V2t+pPQmeNZWI9tzsPwrrpu8Ufy5xzhFg8/xMI7N83/gSUn+LZ5ZVHyQUFI9a/ZS/wCS+eF/pff+kU9RU+Fn2Xh//wAlHhv+3v8A0iR+hNcp/TgUAFABQAUAFABQAUAFABQAUAFABQAUAFABQAUAFABQBk+JfCPhPxnYxaZ4w8MaTrtnBcJdxW+p2UV1FHOmdkqrIpAdcnDAZGTigDWAAGAMAUAFABQAUAFABQAUAFABQAUAFABQAUAFABQAUAFABQAUAFABQAUAFABQAUAFABQAUAFABQAUAFABQAUAFABQAUAFABQAUAFABQAUAFABQAUAFABQB8M/t6f8lU0D/sW4v/Su6r2st/hP1/RH4T4o/wDI2pf9e1/6VM479j7/AJON8If797/6RT1tjf4Evl+Z4nAf/JQ4f/t7/wBIkfp1Xz5/SIUAFAGfFoGiw61P4jh0u2TVLmBLaa7WMCWSJSSqlupAJP6egp36HPHCUI13iVBe0aSbtq0tlct3NxDaW0t3cOEihRpHY9AoGSfyFJK+htOahFylsj8dvE2ry6/4j1TXZyTLqN5NdPnrudyx/nX1cI8sVE/kzGV3isROvLeTb+93M2qOcKACgAoKQU0AVQBQA1qAEoA7T4tf8jLpv/YseHf/AE02tY0Phfq/zZ7Gd/7xD/r3R/8ATUDi62PHCgAqgCmAUAFADKCwoAKACmgCmAUAFABQAjUAJQAU0AVQBQCCgsKACgAoAYetABVAFMAoA/auvhD+tQoAKAPy9/ZS+K2l+AfDL/GLU7aW7h+FHwh0vw/Y2CH57/VdV1Ce4jt4wMnfIYrROASA2cYoA+oPBuvaL+yB8HLG4+JElx4j+KnxE1GbWb3StLjEuo69rt0Q7wW8YPMcIMcQc4RI41JxnBAPL/2QvhXL8Qf2m/jL8Xfjx4SsY/Hmg69p7Wukw3hutP0eWWwidWRT8j3KR+XGZh3VtmAaAPY9MP8Awuf9sa/1jKzeG/gbph0u0IXKS+I9RjD3LBuhMFoIoyOoa4fnqKAPo+gAoAKACgAoAKACgAoAKACgAoAKACgAoAKACgAoAKAPhr9vfw+9p4+8P+JVVRFqWlm2OByZIZGJJ/4DKg/Cuii9LH4L4sYR08wo4pbThb5xb/SSPl6tT8pCgaPRP2fvFmgeB/i7oPijxRf/AGLTLP7UJ5/KeTZvtZY1+VAWPzOo4B61M03GyPp+EMww+VZ1QxeLly04813ZveMktEm92j7I/wCGqfgH/wBD+P8AwV3v/wAZrD2U+x+5f8RE4c/6CP8AySf/AMiH/DVPwD/6H8f+Cu9/+M0eyn2D/iInDn/QR/5JP/5EP+GqfgH/AND+P/BXe/8Axmj2U+wf8RE4c/6CP/JJ/wDyIn/DVXwC/wCh/H/grvf/AIzR7KfYf/EQ+HP+gj/ySf8A8iH/AA1V8Av+h/H/AIK73/4zR7KfYP8AiIfDn/QR/wCST/8AkQ/4aq+AX/Q/j/wV3v8A8Zo9lPsH/EQ+HP8AoI/8kn/8iH/DVXwC/wCh/H/grvf/AIzR7KfYP+Ih8Of9BH/kk/8A5EP+Gq/gF/0P4/8ABVff/GaPZT7B/wARD4c/6CP/ACSf/wAiH/DVXwC/6H8f+Cu9/wDjNP2M+wf8RD4c/wCgj/ySf/yIf8NVfAL/AKH8f+Cu9/8AjNHsZ9g/4iHw5/0Ef+ST/wDkQ/4aq+AX/Q/j/wAFd7/8Zo9jPsH/ABEPhz/oI/8AJJ//ACIf8NV/AIf8z+P/AAVX3/xmj2M+wf8AEQ+HP+gj/wAkn/8AIif8NV/AH/ooA/8ABVff/GaPYz7D/wCIhcO/9BH/AJJP/wCRD/hqv4A/9FAH/gqvv/jNHsZ9g/4iFw7/ANBH/kk//kQ/4ar+AP8A0UAf+Cq+/wDjNHsZ9g/4iFw7/wBBH/kk/wD5EP8Ahqz4A/8AQ/j/AMFV9/8AGaPYVOwf8RC4d/6CP/JJ/wDyIf8ADVnwB/6H8f8Agqvf/jNP2FTsH/EQuHP+gj/ySf8A8iH/AA1Z8Af+h/H/AIKr3/4zR7Cp2D/iIXDn/QR/5JP/AORD/hqz4A/9D+P/AAVXv/xmj2FTsH/EQuHP+gj/AMkn/wDIh/w1Z8Af+h/H/gqvf/jNHsKnYP8AiIXDn/QR/wCST/8AkRP+GrfgD/0P4/8ABVff/GaPYVOwf8RC4c/6CP8AySf/AMiH/DVvwB/6H8f+Cq+/+M0ewqdg/wCIhcOf9BH/AJJP/wCRD/hq34A/9D+P/BVff/GaPq9TsH/EQuHP+gj/AMkn/wDIh/w1b8Af+h/H/gqvv/jNH1ep2D/iIXDn/QR/5JP/AORD/hq74Af9FAH/AIKr7/4zR9Xqdh/8RB4d/wCgj/ySf/yIf8NXfAD/AKKAP/BVff8Axmj6vU7B/wARB4d/6CP/ACSf/wAiH/DV3wA/6KAP/BVff/GaPq9TsH/EQeHf+gj/AMkn/wDIh/w1d8AP+igD/wAFV9/8Zo+r1Owf8RB4d/6CP/JJ/wDyIf8ADV3wA/6KAP8AwVX3/wAZp/VqnYP+Ig8O/wDQR/5JP/5EP+GrvgB/0UAf+Cq+/wDjNH1ap2D/AIiDw7/0Ef8Akk//AJEP+GrvgB/0UAf+Cq+/+M0fVqnYP+Ig8O/9BH/kk/8A5EP+GrvgB/0UAf8Agqvv/jNH1ap2D/iIPDv/AEEf+ST/APkRP+Gr/wBn/wD6KAP/AAVX3/xmj6tU7B/xEHh3/oI/8kn/APIh/wANYfs//wDRQB/4Kr7/AOM0fVqnYP8AiIHDv/QR/wCST/8AkQ/4aw/Z/wD+igD/AMFV9/8AGaPq1TsH/EQOHf8AoI/8kn/8iH/DWH7P/wD0UAf+Cq+/+M0fVqnYP+IgcO/9BH/kk/8A5EP+GsP2f/8AooA/8FV9/wDGaPq1XsH/ABEDh3/oI/8AJJ//ACIf8NYfs/8A/RQB/wCCq+/+M0/qtXsH/EQOHf8AoI/8kn/8iH/DWH7P/wD0UAf+Cq+/+M0fVavYP+IgcO/9BH/kk/8A5EP+GsP2f/8AooA/8FV9/wDGaPqtXsH/ABEDh3/oI/8AJJ//ACIf8NYfs/8A/RQB/wCCq+/+M0fVavYP+IgcO/8AQR/5JP8A+RD/AIax/Z+/6KCP/BVff/GaPqtXsH/EQOHf+gj/AMkn/wDIif8ADWP7P3/RQR/4Kr7/AOM0fVKvYP8AiIHDv/QR/wCST/8AkQ/4ax/Z+/6KCP8AwVX3/wAZo+qVewf8RA4d/wCgj/ySf/yIf8NY/s/f9FBH/gqvv/jNH1Sr2D/iIHDv/QR/5JP/AORD/hrH9n7/AKKCP/BVff8Axmj6pV7D/wCIgcPf9BH/AJJP/wCRD/hrH9n7/ooI/wDBVff/ABmj6pV7B/r/AMPf9BH/AJJP/wCRD/hrH9n7/ooI/wDBVff/ABmj6pV7B/r/AMPf9BH/AJJP/wCRD/hrH9n7/ooI/wDBVff/ABmj6pV7B/r/AMPf9BH/AJJP/wCRD/hrH9n7/ooI/wDBVff/ABmn9UrdvyD/AF/4e/6CP/JJ/wDyIf8ADWX7Pv8A0UEf+Cq+/wDjNH1St2/IP9f+Hv8AoI/8kn/8iH/DWX7Pv/RQR/4Kr7/4zR9UrdvyD/X/AIe/6CP/ACSf/wAiH/DWX7Pv/RQR/wCCq+/+M0fVK3b8g/1/4e/6CP8AySf/AMiH/DWX7Pv/AEUEf+Cq+/8AjNH1St2/IP8AX/h7/oI/8kn/APIh/wANZfs+/wDRQR/4Kr7/AOM0/qdbt+KD/X/h7/oI/wDJJ/8AyIf8NZfs+/8ARQR/4Kr7/wCM0fU63b8UH+v/AA9/0Ef+ST/+RD/hrL9n3/ooI/8ABVff/GaPqdbt+KD/AF/4e/6CP/JJ/wDyIf8ADWX7Pv8A0UEf+Cq+/wDjNH1Ot2/FB/r/AMPf9BH/AJJP/wCRE/4az/Z8/wCigj/wVX3/AMZo+p1u34oP9f8Ah7/n/wD+ST/+RD/hrT9nz/ooQ/8ABVff/GaPqdbt+KH/AK/8Pf8AP/8A8kn/APIh/wANafs+f9FCH/gqvv8A4zR9TrdvxQf6/wDD3/P/AP8AJJ//ACIf8Nafs+f9FCH/AIKr7/4zR9TrdvxQf6/8Pf8AP/8A8kn/APIh/wANafs+f9FCH/gqvv8A4zR9Sr9vxQf6/wDD3/P/AP8AJJ//ACIf8Nafs+f9FCH/AIKr7/4zR9Sr/wAv4oP9f+Hv+f8A/wCST/8AkQ/4a0/Z8/6KEP8AwVX3/wAZo+pV/wCX8UH+v/D3/P8A/wDJJ/8AyIf8Nafs+f8ARQh/4Kr7/wCM0fUq/wDL+KD/AF/4e/5//wDkk/8A5EP+GtP2fP8AooQ/8FV9/wDGaf1Kv/L+KD/X/h7/AJ//APkk/wD5ET/hrX9nv/ooQ/8ABTff/GaPqNf+X8UH+v8Aw9/z/wD/ACSf/wAifKX7W/xI8F/E7x/pGteB9Z/tKytdEjs5Zfs8sO2UXE7lcSqpPyyKc4xzXqYKlOjTcZq2p+T8eZxgs6zCnXwM+aKgk3ZrXmk+qXRo434EeP8ASPhd8V9C8d69a3lzY6W1wZYrRVaVvMt5IxtDMo6uCckcZrXEU3WpuEd2eLw1mlLJs0pY6um4wvdK19YtdWl17n2D/wAPBfhB/wBCr4w/8BbX/wCP15f9m1e6/H/I/Wv+Io5T/wA+qn3R/wDkw/4eC/CD/oVfGH/gLa//AB+j+zavdfj/AJD/AOIoZT/z6qfdH/5MP+Hgvwg/6FXxh/4C2v8A8fo/s2r3X4/5B/xFDKf+fVT7o/8AyYf8PBfhB/0KvjD/AMBbX/4/R/ZtXuvx/wAg/wCIoZT/AM+qn3R/+TMrxZ+3X8J/EnhfV/DttovjGxl1Sxns0uhY2shgMkZTeF+0jcRnOMjpVwy+rCSldaev+Ry43xIyvF4aph4wqRcotX5Yu11a9udbHyOdM+DWTnxt40/8Je1/+WFeopVuy+9/5H5Z7HKP+f1T/wAFR/8Alon9mfBr/odvGn/hL2v/AMsKd63Zfe/8g9jk/wDz+q/+Co//AC0P7M+DX/Q7eNP/AAl7X/5YUXrdl97/AMg9jk//AD+q/wDgqP8A8tD+zPg1/wBDt40/8Je1/wDlhRet2X3v/IPY5P8A8/qv/gqP/wAtD+zPg1/0O3jT/wAJe1/+WFF63Zfe/wDIao5R/wA/qn/gqP8A8tD+zPg1/wBDt40/8Je1/wDlhRzVuy+9/wCQ/Y5R/wA/qn/gqP8A8tD+zPg1/wBDt40/8Je1/wDlhVXrdl97/wAg9jlH/P6p/wCCo/8Ay0P7M+DX/Q7eNP8Awl7X/wCWFF63Zfe/8g9jlH/P6p/4Kj/8tA6Z8Gcf8jt40/8ACXtP/lhRet/Kvvf+Qexyj/n9U/8ABUf/AJaN/sz4Mf8AQ7eNP/CXtP8A5YUXrfyr73/kHsco/wCf1T/wVH/5aUviNr+i+I/Ekd54fa9ewttL03TYnvIEhmk+y2UNuXZEd1XcYiQAx4I5qqUXCNpb3b+93Mc1xNHFYhToX5VGEVdJN8sIxvZNpXtfdnMVoeaFABVIApgFABQA09aCkJQMKACmgCmAUAFABQAHpQA2gAoAKsAoAKCgoGFABQA09aAEqkAUwCgD9q6+EP61CgAoA/DD9hzxv4i1zxJY+EdE8I3XjPXdC1k+IdI0NDthvdUS2jtLGe9lPywWdhFHJJvJDGSdFUHqAD9aPgp+z7L4K1m7+KnxT8QL40+KWtx+Xfa3JCFg0+DtZadEf+Pe3XocfNIRuckkAAHkHgz4laR8HfH/AO1/8Ttcw1r4d1bTrwRZwbiUaTCIoV/2pJCkY93FAHtH7Kvw11f4afBnSbXxYzS+LfEMk3iTxPO4+eXVb1zNPu/3CwjH+zGtAHr1ABQAUAFABQAUAFABQAUAFABQAUAFABQAUAFABQAUAfMn7efh9L74b6J4iWAvNpeq+RvA+5FNG24n2LRRj8q1ovWx+W+K2DVXLKWJS1hO3opJ3/FI+FK6D8BCgaCgoKpEsKYgoAbQWFABQAUAN6NTQDqoAoAKAGtQNCUDCgAoAKoAoAKACgAoAZQAUAFUgCmA09aCkFAwoAKACmgCqAKACgBD0oGhtBQUAFABQAVQBQAUAFADT1qkAlMAoAKACgaCgYUAFAAelCAbVgFABQAUAFUAUAFABQA1utBSEoGFABQAU0AVQBQAUAB6UAMqwCgAoAKACgpBQMKACgBGpoBKYBQAUAFAIKCgq0AUAJQA2gAoAKACgApoAqgCgAoARqCkNoGFABQgCqAKACgAoAKAG0AFABVoAoAKCkFAwoAKAGtQAlNAFUAUAftXXwh/WoUAFAHxj8Mf2XPir+xNJrN1+zlo3hr4jeGtYuPtd/pOsBNN8R8DCxw6ioMM6L8zCOVIwCxwRkkgHsnw/wD2tvhT4x19PAviV9T8AeNWwP8AhGvF1qdOvJCSQPIZj5VyCQcGF3yOaAPk3S9P1D4r/t5/Eb4HQQSN4eg8Z6X488USYPly22n6dbCytW7MJLuRHKntb9+aAP0bAAGAOBQAtABQAUAFABQAUAFABQAUAFABQAUAFABQAUAFABQAUAeY/tLeHj4l+B3i2xXAe3svt6nGceQ6yn81Rh+NXB2kj5bjXB/XchxNNbqPN/4C1L8kfmPXUfywFABQWFNCYVRIUANPWgpBQMKACgBp65oAdVgFABQAh6UAhtBQUAFABVIAoAKACgAoAaetACUAFNAFUAjUFISgYUAFABTQBVAFABQAUAMoLCgAoAKACqQBQAUAFACNVIBtMAoAKACgEFBQUAFABQA2rAKACgAoAKpAFABQAUANagaEoKCgAoAKaAKoAoAKACgBpqgEpgFABQAUFIKBhQAUAI3SmgEpgFABQAUAgoKCqQBTAKAGHrQAUAFABQAU0AVQBQAUAI3SgaG0FBQAUAFUAUAFABQAUANPWgAoAKpAFMAoGgoKCgAoAQ9KAG00AVQBQB+1dfCH9ahQAUAFAHMfEH4ZfD34raDJ4Y+JHgzSPEemSZ/0fUbVZghIxuQkZRv9pSCPWgDiPgV+y38Lf2d9X8Va18PU1hrjxdLavdtqeoPevDFbxlIYI5JMyeWoLYDsxGcZwAAAevUAFABQAUAFABQAUAFABQAUAFABQAUAFABQAUAFABQAUAVNX0y01vSb3Rr9N9tf28lrMv8AejdSrD8iaFoY4ihDE0Z0KnwyTT9GrM+bj+wR8NSSf+Et8RD/AIFD/wDEVr7Zn5l/xCfK/wDn9U/8l/yD/hgj4a/9Dd4j/wC+of8A4ij2zD/iE+V/8/qn/kv+Qf8ADBHw1/6G7xH/AN9Q/wDxFHtmP/iFGV/8/qn/AJL/AJB/wwR8Nf8AobvEf/fUP/xFP2zD/iFGV/8AP6p/5L/kH/DBHw1/6G7xH/31D/8AEUe3kL/iE+V/8/qn/kv+Qf8ADBHw1/6G7xH/AN9Q/wDxFHt5B/xCfK/+f1T/AMl/yEP7A/w1P/M3eI/++of/AIij28h/8Qoyv/n9U/8AJf8AIP8Ahgb4a/8AQ3eI/wDvqD/4ij28g/4hRlf/AD+qf+S/5B/wwN8Nf+hu8R/99Qf/ABFHt5B/xCjK/wDn9U/8l/yD/hgb4a/9Dd4j/wC+oP8A4ij28g/4hRlf/P6p/wCS/wCQn/DA3w0P/M3eI/8AvqH/AOIp+3l2D/iFGV/8/p/+S/5C/wDDA3w1/wChu8R/99Qf/EU/rEuwf8Qoyv8A5/T/APJf8g/4YG+Gv/Q3eI/++oP/AIij6xLsH/EKMr/5/T/8l/yD/hgb4a/9Dd4j/wC+oP8A4ij6xLsH/EKMr/5/T/8AJf8AIP8Ahgb4a/8AQ3eI/wDvqD/4ij6xLsH/ABCnK/8An9P/AMl/yE/4YF+Gn/Q3eI/++oP/AIij6xLsP/iFOWf8/p/+S/5B/wAMC/DT/obvEf8A31B/8RR9Yl2D/iFOWf8AP6f/AJL/AJB/wwL8NP8AobvEf/fUH/xFH1iXYP8AiFOWf8/p/wDkv+Qf8MC/DT/obvEf/fUH/wARR9Zl2D/iFOWf8/p/+S/5B/wwL8NP+hu8R/8AfUH/AMRT+sy7B/xCnLP+f0//ACX/ACD/AIYF+Gn/AEN3iP8A76g/+Io+sy7B/wAQpyz/AJ/T/wDJf8g/4YF+Gn/Q3eI/++oP/iKPrMuwf8Qpyz/n9P8A8l/yD/hgX4af9Dd4j/76g/8AiKPrMuwf8Qpyz/n9P/yX/IQ/sCfDQ/8AM3eJP++oP/jdH1mXYP8AiFOWf8/p/wDkv+Qf8MB/DT/obvEn/fUH/wAbo+sy7B/xCrK/+f0//Jf8g/4YD+Gn/Q3eJP8AvqD/AON0fWZdg/4hVlf/AD+n/wCS/wCQf8MB/DT/AKG7xJ/31B/8bp/Wpdg/4hVlf/P6f/kv+Qh/YC+GZ/5m7xJ/31B/8RR9al2H/wAQqyz/AJ/T/wDJf8g/4YB+Gf8A0N3iP/vqD/4ij61LsH/EKss/5/T/APJf8g/4YB+Gf/Q3eI/++oP/AIij61LsH/EKss/5/T/8l/yD/hgH4Z/9Dd4j/wC+oP8A4ij61LsH/EKss/5/T/8AJf8AIP8AhgH4Z/8AQ3eI/wDvqD/4ij61LsH/ABCvLP8An9P/AMl/yE/4YB+Gn/Q3+JP++oP/AIin9bl2H/xCvK/+f0//ACX/ACD/AIYB+Gn/AEN/iT/vqD/4ij63LsL/AIhVln/P6f8A5L/kH/DAPw0/6G/xJ/31B/8AEUfW5dg/4hVln/P6f/kv+Qf8MA/DT/ob/En/AH1B/wDEUfW5dg/4hVln/P6f/kv+Qf8ADAHwz/6G/wASf99Qf/EUfW5dh/8AEK8s/wCf0/8AyX/IP+GAPhn/ANDd4k/76g/+Io+ty7B/xCzLP+f0/wDyX/IP+GAPhn/0N3iT/vqD/wCIo+ty7B/xCzLP+f0//Jf8g/4YA+Gf/Q3eJP8AvqD/AOIo+ty7B/xCzLP+f0//ACX/ACE/4YA+Gf8A0N/iT/vqD/4in9cl2D/iFmWf8/p/+S/5B/w7/wDhn/0N/iT/AL6g/wDjdH12fZB/xCzLP+f0/wDyX/IP+Hf/AMM/+hv8Sf8AfUH/AMbo+uz7IP8AiFmWf8/p/wDkv+Qf8O//AIZ/9Df4k/76g/8AjdH12fZB/wAQsyz/AJ/T/wDJf8g/4d//AAzP/M3+JP8AvqD/AON0fXZ9kH/ELMs/5/T/APJf8g/4d/fDL/ob/En/AH1B/wDEU/rs+yH/AMQsyz/n7P8A8l/yD/h398Mv+hv8Sf8AfUH/AMRR9dn2Qf8AELMs/wCfs/8AyX/IP+Hf3wy/6G/xJ/31B/8AEUfXZ9kH/ELMs/5+z/8AJf8AIP8Ah398Mv8Aob/En/fUH/xFH16fZB/xCzLP+f0//Jf8hP8Ah398Mv8Aob/En/fUH/xuj69Psg/4hbln/P6f/kv+Qf8ADv74Zf8AQ3+JP++oP/jdH16fZB/xC3LP+f0//Jf8g/4d/fDL/ob/ABJ/31B/8bo+vT7IP+IW5Z/z+n/5L/kH/Dv74Zf9Df4k/wC+oP8A43R9en2Qf8Qtyz/n9P8A8l/yD/h378Mf+hv8Sf8AfUH/AMbp/X59kH/ELcs/5/T/APJf8g/4d+fDH/ob/En/AH1B/wDG6Pr8+yD/AIhbln/P6f8A5L/kH/Dvz4Y/9Df4k/76g/8AjdH1+fZB/wAQtyz/AJ/T/wDJf8g/4d+fDH/ob/En/fUH/wAbo+vz7IP+IW5Z/wA/p/8Akv8AkH/Dvz4Y/wDQ3+Jf++oP/jdH1+p2Qf8AELcs/wCf0/8AyX/IT/h358Mv+hw8S/8AfUH/AMbp/wBoVOyH/wAQtyz/AJ+z/wDJf8g/4d+fDL/ocPEv/fUH/wAbo/tCp2Qf8Qtyz/n7P/yX/IP+Hfnwy/6HDxL/AN9Qf/G6P7QqdkH/ABC3LP8An7P/AMl/yA/8E/Phif8AmcPEv/fUH/xuj+0KnZB/xC3LP+fs/wDyX/IT/h338Mf+hw8Sf99Qf/EUf2hPsg/4hdlv/P6f/kv+Qf8ADvv4Y/8AQ4eJP++oP/iKP7Qn2Qf8Quy3/n9P/wAl/wAg/wCHffwx/wChw8Sf99Qf/EUf2hPsg/4hdlv/AD+n/wCS/wCQf8O+/hj/ANDh4k/76g/+Io/tCfZB/wAQuy3/AJ/T/wDJf8g/4d9/DH/ocPEn/fUH/wART/tGp2Qf8Quy3/n9P/yX/IP+Hffwx/6HDxJ/31B/8RR/aNTsg/4hdlv/AD+n/wCS/wCQf8O+/hj/ANDh4k/76g/+Io/tGp2Qf8Quy3/n9P8A8l/yD/h338Mf+hw8Sf8AfUH/AMRR/aNTsg/4hdlv/P6f/kv+QH/gnz8MT/zOHiX/AL6g/wDjdP8AtKp2Qf8AELst/wCf0/8AyX/IT/h3z8Mf+hw8S/8AfUH/AMbo/tKp2Qf8Quy3/n9P/wAl/wAg/wCHfPwx/wChw8S/99Qf/G6P7SqdkH/ELst/5/T/APJf8g/4d8/DH/ocPEv/AH1B/wDG6P7SqdkH/ELst/5/T/8AJf8AIP8Ah3z8Mf8AocPEv/fUH/xuj+0qnZD/AOIXZav+X0//ACX/ACD/AId8/DH/AKHDxL/31B/8bo/tKp2Qf8Qvy3/n7P8A8l/yD/h3z8Mf+hw8S/8AfUH/AMbo/tKp2Qf8Qvy3/n7P/wAl/wAg/wCHfPwx/wChw8S/99Qf/G6P7SqdkH/EL8t/5+z/APJf8gP/AAT5+GB/5nDxL/31B/8AG6P7SqdkH/EL8t/5+z/8l/yE/wCHe/ww/wChw8S/99Qf/G6f9p1OyH/xC/Lf+fs//Jf8g/4d7/DD/ocPEv8A31B/8bo/tOp2Qf8AEL8t/wCfs/8AyX/IP+He/wAMP+hw8S/99Qf/ABuj+06nZB/xC/Lf+fs//Jf8g/4d7/DD/ocPEv8A31B/8bo/tOp2Qf8AEL8t/wCfs/8AyX/IP+He/wAMP+hx8S/99Qf/ABuj+06nZD/4hhlv/P2f/kv+Qf8ADvf4Yf8AQ4eJf++oP/jdP+1KnZB/xDDLf+fs/wDyX/IP+He/ww/6HDxL/wB9Qf8Axuj+1KnZB/xDDLf+fs//ACX/ACD/AId7/DD/AKHDxL/31B/8bo/tSp2Qf8Qwy3/n7P8A8l/yA/8ABPb4YH/mcPEv/fUH/wAbo/tSp2Qf8Qwy3/n7P/yX/IT/AId7fC//AKHDxL/31B/8bo/tSp2Qf8Qwy3/n7P8A8l/yD/h3t8L/APocPEv/AH1B/wDG6P7UqdkH/EMMt/5+z/8AJf8AIP8Ah3t8L/8AocPEv/fUH/xuj+1KnZB/xDDLf+fs/wDyX/IP+Hevwv8A+hx8Tf8AfUH/AMbp/wBq1OyD/iGGW/8AP2f/AJL/AJB/w71+GH/Q4+Jv++oP/jdH9q1eyD/iGGW/8/Z/+S/5B/w71+GH/Q4+Jv8AvqD/AON0f2rV7IP+IYZb/wA/Z/8Akv8AkH/DvX4Yf9Dj4m/76g/+N0f2rV7IP+IYZb/z9n/5L/kH/DvX4X/9Dj4m/wC+oP8A43R/atXsg/4hhlv/AD9n/wCS/wCQn/DvT4X/APQ4+Jf++oP/AI3R/atXsh/8Qxy3/n7P/wAl/wAg/wCHenwv/wChx8S/99Qf/G6P7Vq9kH/EMct/5+z/APJf8g/4d6fC/wD6HHxL/wB9Qf8Axuj+1avZB/xDHLf+fs//ACX/ACD/AId6fC//AKHHxL/31B/8bp/2tV/lQf8AEMct/wCfs/8AyX/IP+Hefww/6HLxN/31B/8AG6P7Xq/yoP8AiGOW/wDP2f8A5L/kH/DvP4Yf9Dl4m/76g/8AjdH9r1f5UH/EMct/5+z/APJf8g/4d5/DD/ocvE3/AH1B/wDG6P7Xq/yoP+IY5b/z9n/5L/kH/DvP4Yf9Dl4m/wC+oP8A43R/a9X+VB/xDHLf+fs//Jf8hP8Ah3n8L/8AocfE3/fUH/xuj+16v8qD/iGOW/8AP2f/AJL/AJB/w7y+F/8A0OPib/vqD/43R/a9X+VB/wAQxy3/AJ+z/wDJf8g/4d5fC/8A6HHxN/31B/8AG6f9r1V9lB/xDHLf+fs//Jf8g/4d5fC//ocfE3/fUH/xuj+2Kv8AKg/4hjlv/P2f/kv+Qf8ADvL4X/8AQ4+Jv++oP/jdH9sVf5UH/EMst/5+z/8AJf8AIP8Ah3l8L/8AocvE3/fUH/xuj+2Kv8qH/wAQyy7/AJ+z/wDJf8g/4d5fC/8A6HLxN/31B/8AG6P7Yq/yoP8AiGWXf8/Z/wDkv+Qf8O8vhf8A9Dl4m/76g/8AjdH9sVf5UH/EMsu/5+z/APJf8g/4d5fC/wD6HLxN/wB9Qf8Axuj+2Kv8qD/iGWXf8/Z/+S/5Cf8ADvD4Xf8AQ4+Jv++oP/jdP+2Kv8qD/iGWXf8AP2f/AJL/AJB/w7w+F3/Q4+Jv++oP/jdH9s1v5UH/ABDLLv8An7P/AMl/yD/h3h8Lv+hx8Tf99Qf/ABuj+2a38qD/AIhll3/P2f8A5L/kfVdeQfp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0ugOC4B9zQAeZH/z0X86ADzI/wDnov50AHmR/wDPRfzoAPMj/wCei/nQAeZH/wA9F/OgBQQRkHNAC0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B+cf7XfiDXrH9oLxPa2Wt39vCi2O2OK5dFXNnCTgA4HJJrqppcqOWo3zM8c/4SrxR/wBDJqn/AIGSf41dkRdh/wAJV4o/6GTVP/AyT/GiyC7D/hKvFH/Qyap/4GSf40WQXYf8JV4o/wChk1T/AMDJP8aLILsP+Eq8Uf8AQyap/wCBkn+NFkF2fpP8DLq+f4P+EJLi8nkkk0i2dneQszEoDkk/WuSfxM64fCjuftFx/wA95P8Avo1JQfaLj/nvJ/30aAD7Rcf895P++jQAfaLj/nvJ/wB9GgA+0XH/AD3k/wC+jQAfaLj/AJ7yf99GgA+0XH/PeT/vo0AH2i4/57yf99GgA+0XH/PeT/vo0AH2i4/57yf99GgA+0XH/PeT/vo0AH2i4/57yf8AfRoAPtFx/wA95P8Avo0AH2i4/wCe8n/fRoAPtFx/z3k/76NAB9ouP+e8n/fRoAPtFx/z3k/76NAB9ouP+e8n/fRoAPtFx/z3k/76NAB9ouP+e8n/AH0aAD7Rcf8APeT/AL6NAB9ouP8AnvJ/30aAD7Rcf895P++jQAfaLj/nvJ/30aAD7Rcf895P++jQAfaLj/nvJ/30aAD7Rcf895P++jQAfaLj/nvJ/wB9GgA+0XH/AD3k/wC+jQAfaLj/AJ7yf99GgA+0XH/PeT/vo0AH2i4/57yf99GgA+0XH/PeT/vo0AH2i4/57yf99GgA+0XH/PeT/vo0AH2i4/57yf8AfRoAPtFx/wA95P8Avo0AH2i4/wCe8n/fRoAPtFx/z3k/76NAB9ouP+e8n/fRoAPtFx/z3k/76NAB9ouP+e8n/fRoAPtFx/z3k/76NAB9ouP+e8n/AH0aAD7Rcf8APeT/AL6NAB9ouP8AnvJ/30aAD7Rcf895P++jQAfaLj/nvJ/30aAD7Rcf895P++jQAfaLj/nvJ/30aAD7Rcf895P++jQAfaLj/nvJ/wB9GgA+0XH/AD3k/wC+jQAfaLj/AJ7yf99GgA+0XH/PeT/vo0AH2i4/57yf99GgA+0XH/PeT/vo0AH2i4/57yf99GgA+0XH/PeT/vo0AH2i4/57yf8AfRoAPtFx/wA95P8Avo0AH2i4/wCe8n/fRoAPtFx/z3k/76NAB9ouP+e8n/fRoAPtFx/z3k/76NAB9ouP+e8n/fRoAPtFx/z3k/76NAB9ouP+e8n/AH0aAD7Rcf8APeT/AL6NAB9ouP8AnvJ/30aAD7Rcf895P++jQBp6Y7yQMXdmO/GSc9hQBcoAKACgAoA8m/ar8b+KPhz8AvFXjPwZqh07WdOWzNtciGOXy995DG3yyKynKOw5B6+tVFXZ9l4f5XhM64jw2Bx0OelPmurtXtCTWqae6WzPzq/4bh/ak/6KnJ/4KLD/AOMVtyRP6a/4hXwj/wBAf/k9T/5MUftvftTkZHxRlP8A3B7D/wCMUckRf8Qs4R/6BP8Ayep/8mB/bf8A2pl6/FKUfXR7D/4xRyRH/wAQs4R/6BP/ACep/wDJif8ADcP7Un/RU5P/AAUWH/xijkiH/EK+Ef8AoD/8nqf/ACZ9l/sn6h8ZPjZ8LD488d/GnxPaXFxqM8Foum2OkxRtbxhVyRJZuS3mCQZBxgDisp2Tskfh3iDRyPhfN/7Oy/AU5RUYuXPKs3zO76VY6Wt0PZv+Fa+K/wDovHj3/wAB9F/+V9TfyPhv7bwf/Quo/fX/APl4f8K18V/9F48e/wDgPov/AMr6L+Qf23g/+hdR++v/APLw/wCFa+K/+i8ePf8AwH0X/wCV9F/IP7bwf/Quo/fX/wDl4f8ACtfFf/RePHv/AID6L/8AK+i/kH9t4P8A6F1H76//AMvD/hWviv8A6Lx49/8AAfRf/lfRfyD+28H/ANC6j99f/wCXh/wrXxX/ANF48e/+A+i//K+i/kH9t4P/AKF1H76//wAvD/hWviv/AKLx49/8B9F/+V9F/IP7bwf/AELqP31//l4f8K18V/8ARePHv/gPov8A8r6L+Qf23g/+hdR++v8A/Lw/4Vr4r/6Lx49/8B9F/wDlfRfyD+28H/0LqP31/wD5eH/CtfFf/RePHv8A4D6L/wDK+i/kH9t4P/oXUfvr/wDy8m+D+p61qfg+c+INaudXu7HXdb0wXtzHEks0VrqVzBEXEKJHu8uJASqqCRnFDM+JKFChjV9WpqEZU6M+VOTSc6UJytzOTtdvds8Z/wCChHivxT4P+Cmk6p4R8S6rol5J4mtoHuNOvJLaVozbXRKFoyCVJVTjOMqPSqpq71PufB3L8JmWfVaONpRqRVKTtKKkr88NbNNX1evmfnj/AML1+N3/AEWPxx/4UN3/APHK25V2P6X/ANU8g/6AaP8A4Kh/8iH/AAvX43f9Fj8cf+FDd/8AxyjlXYP9U8g/6AaP/gqH/wAiH/C9fjd/0WPxx/4UN3/8co5V2D/VPIP+gGj/AOCof/Ih/wAL1+N3/RY/HH/hQ3f/AMco5V2D/VPIP+gGj/4Kh/8AIn6P/sz/AAzXxb8DvCnif4g+JfG2o65qtq95Pcnxlq8JeN5XaL5I7lVGIyg4AzjNYyeuh/L3HGePLuIMThMtpUYUoNRS9hRdmklLV02/iv1PT/8AhSXgn/oI+Nf/AAudb/8AkupufKf60Y/+Wj/4T4f/AOVB/wAKS8E/9BHxr/4XOt//ACXRcP8AWjH/AMtH/wAJ8P8A/Kg/4Ul4J/6CPjX/AMLnW/8A5LouH+tGP/lo/wDhPh//AJUH/CkvBP8A0EfGv/hc63/8l0XD/WjH/wAtH/wnw/8A8qD/AIUl4J/6CPjX/wALnW//AJLouH+tGP8A5aP/AIT4f/5UH/CkvBP/AEEfGv8A4XOt/wDyXRcP9aMf/LR/8J8P/wDKg/4Ul4J/6CPjX/wudb/+S6Lh/rRj/wCWj/4T4f8A+VB/wpLwT/0EfGv/AIXOt/8AyXRcP9aMf/LR/wDCfD//ACoP+FJeCf8AoI+Nf/C51v8A+S6Lh/rRj/5aP/hPh/8A5UH/AApLwT/0EfGv/hc63/8AJdFw/wBaMf8Ay0f/AAnw/wD8qJvgffX2p/BnwJqWp3txeXd14c02ae4uJWklmka2Qs7uxJZiSSSTkk0Pcz4ppU6GeYylSioxjVqJJKySUnZJLRJdEjt6R4IUAFABQAUAFABQAUAFABQAUAFABQAUAFABQAUAFABQAUAFABQAUAFABQB+af7Yv/JxPir/AHbD/wBIoK6qfwo5anxM8YqyAoAKACgAoA/T74MReT8I/BkZHP8AYNiT9TAhrkl8TOuPwo7KpKGSyxQRPPPIsccal3djgKoGSSewoAZZ3lpqFrFfWFzFcW86CSKWJwySIRkMpHBBHcUATUAFABQBXvNR0/TzAt/fQW5upRBAJZAvmyEEhFz1Y4PA54oAsUAFABQAUAFACEheSQPrQAEgDJIA9TQA15oo1LySoqggEk4AJOAPzIoAfQAUAFABQAUAFABQAUAFABQAUAICCSARkdRQAtAFeHUdPuLy40+3vYJLq0CG4hSQF4g4yu5RyuQCRnrQBYoAKACgAoAKACgAoAKACgAoAKACgAoAKACgAoAKACgAoAKACgAoAKACgAoAKACgAoAKACgAoAKACgAoAKACgAoAKACgAoAKACgDV0n/AI92/wB8/wAhQBeoAKACgAoA8J/bi/5Na8b/AO5p/wD6cLeqhufoXhX/AMldg/8At/8A9NzPySrpP7LPqTXvixqPg39nD4a674Bu49Iv5mudHuLe70DTrhLw2x3S3SySxyORuljQZI+63Hc58t5O5+R4Th6lmfFGYYfMY+0guWacalWLjz6KDUZRW0XLrutTL/aA8Y23iL4D/DO41B21HW9de61afUk0qzs4lCEwSWo+zqm4pIhblejjk9ARVmzs4PyyWC4hzCNJclKnywUOec3r76n77drxdtHutj5vrQ/UD9jP2VfDH/CJfs9eBdJMex5NJjvpFxgh7gmdgffMhrmk7s/iLj/Hf2jxLjK17pTcV6Q91fkXtZ+PngjQPiVqXwv1NL6PUtL0CTxFPcbENv5CDc0YO/d5m0FsFQNoPNKztcww3COYYvKqebUuVwnUVJLXm5nontblvpe979Cbwd8d/h74q+HGm/FC/wBUTwxo+qXE9rD/AG/PDaOssU0kRRvnK7i0TEAMTj8qGmnYzzLhPMsvzSplNOHtqsEm/ZqUlaUVK60TtaSvpubmtfErwJoTRWt94v0SK+urZLmztJNQiSW6R93lGNScsHKMFIByVOM4oszz8LkmYYtOdOhNwi2pSUW1Fq17u2lk03fa6ucNdftHeH7X4MD4pvaWp1JvD6eIh4e/tBPtJtmcJu6Z27jjftxkYp8utj6GnwViame/2QpPk9o6XteV8vMlfva9tbXvY6aD4qaXY6v4qt/GNzofh/SvDk1nCmoXOuW583z4VkHnR5Btj8wCq/LjDDg0rHkyyCtVoYaWBU6tSqpPlVOWnLJr3XqprTVx+F6PUr2vx7+Fd/8AEGw+G2neLtOu9U1PTTqdtJBdRPBIm4BY1cN80rA7wgBJRS3SjldrmtThHOKOWzzSrRlGnCXI00007atq2kU9G31aR1GgeNvB3iu4vLTwx4q0jV59OfyryOxvY52t3yRtkCElTweD6Glax5GMyvHZfGE8XRlBT1i5RaTXlda/I8zufj/FpmueMr+/sXuPD2g6zZeE9Lt7KEyX+p604BmijDMq4BkjQA4GUkJbHFVyn1UOEHXw+Fp05WrVYTrTcnaEKS+Fuyb1s2/VKwl98f1uLHwx4s0jTZbbRpfFB8KeJbLUYfLvtMu3PlRbtrFFCzbA/LArKpB4OTl6BS4QcKmIwdad6qo+2pSi7wnFe87XSbvG9trOLTR7N15FSfDnB/Bb/kVNV/7G7xP/AOnq8ps+i4n/AN8p/wDXnD/+mKZ4V/wUr/5INo3/AGNdr/6SXdXT3P0HwQ/5KKr/ANeZf+l0z4+/ZOvvC+ieJ/GXinxd4K0rxVY6B4QudRGnalbRzRu63douVEisFfa7ANjjJ9TWk9j9s8QqWLxWEwuDwVeVGVWvGPNFtOzhUfRptXSurnpHiXVvFOtw2viz4GfDT4c+MvDGp3C20ccXgSxbUNMuH6W95EqfIfSQfIwwQRnFSrbM+WwOHweFlLB8QYqvh68E228RU5JxX2qcm9V3j8S2sdVouvfD+JdW+FPjDwR8Odd8bXWhatdXs2ieG7GG10F4LKaRYVmRCZrgMo3FSFQjAJIpWe6PIxWEzKXss4wOIr08LGpSUVUq1HKqpVIpycW/dhZ6X1l1Vj4hhgmuriO1t4y8sziNEHVmJwAPxrU/fJTjTi5ydktT9xfBOgQ+FPB2h+GLfHlaTp1tYpjptjjVB/KuVn8BZpjJZhjq2LlvOUpfe2zgdC+L3jTxP8VPEvgPQ/AelNpXhXULeyv9TuNdaOYrLCsu+O3FuQ2AcY8wdOoqrWVz6PF8OYHAZRh8xxGIl7StGUowVNNaScbOfOrX78r9Cf8AaA+N9v8AArwbYeL20E61Hd6tDprwx3PlGNGilleXIRs7UhY7cDPqKUVcz4P4WlxXjp4JVPZuMHK9r3acYpbrdySv+BnaR+0do+ofE/xh4GudGMOleE9Pjvv7Whma4e74j8xUt44yx2NKFypbJHSny6XOnE8FV6OU4XMIzvUryceRpRUfis3NytqlfVKy6lrUvjpoOtabompeAPEemIs/i2z8O6jHrGnXsUqmQFngSLyxJHORtKNIoj65PSi3cyocKYjC1a1LMaUtKM6sXCVNrTRScuZxcE78yi3Lsje+D3jzU/iH4b1DWdVtba3ltNb1PTEWAMFMdtdSRIxyT8xVAT2z6UmrHncSZTSybFQoUW2pU6c9e84KT26Xeh3VI+fCgAoAKACgDgvgD/yQz4e/9ivpf/pLHTe59Fxd/wAlBjv+v1T/ANLZ3tI+dCgAoAKACgAoAKACgAoAKACgAoAKACgAoAKACgAoAKACgAoAKACgAoAKAPzT/bF/5OJ8Vf7th/6RQV1U/hRy1PiZ4xVkBQAUAFABQB+pvw3g+y/D3wzbY/1WkWiflCorjluzsjsZfxsvb3TvhZ4hvNOvbi0uI7dfLmt5WikQmRRlWUgg4J5Bpw+IUtjk9cmvvhz4uttH0zU77VNI1zw/qt1Lp+q3Ul8sE1skbK++Vmk2OJCpUtg9sVS95XJ+F2M6T4yX+maH4I0bR7XTdJutX8Mw63OYdEury2gVkQJDFb2x3Ipct8xbCqv8RIFHJe7Dn0Ra1H4weNFtNB1C5sbDwtZahpS3Vxeavpt1NALzzCjW7MhT7OoADh5OocfLwaORBzMZ4x+Omt6V4n1rS/DtpFeReHvs6PbJo97dyalI8ayOsc8I8u3wrgDeGyRk4GDQoXWoOdnodv8AF7UL7T/AUt7p93PaT/2jpKCSGQo4V9Qt1ZcjBwVZlI7gkd6mGrKlsN+JmtHRpfBqjStOvf7R8TWtkTeW/mmANDM3mxcjZINgAbnAJ9aIq9wk7WOf8OeP/G+v+Jbvw3qGp6D4f1Jnult9KvdJuWuESNyI5VkMqR3SlQGPl7cA9eDTcUlcSbbscxoXxU8U+F/hf4E/tfWYL/VfFIJivpNLuro29ukQdzJFE7SXEmeMqUHzZIAU5pxTkyVJqKPUvhj4s1Xxj4aOp6zp7Wt1DdTWzN9llt0uFRsLMkcwEiKy4O1uQcjJxmokrMuLujgPAvxy13xjr+ktBp6zaVrN3PALeLR71JLKFVcxzPduPIlBKAMq7cFxgtg1UoWRKndi+Efix8QNYt/COr6wmgQ2Pi29u9MijgtpmlgliSUpMxMmCpaEgpjOCDv7AcUr+QKT0ucx4ku/G118L9cn1vXbPVriHx2ltZqbeSAI8WqlcFmlkxESFCqBlFGMv1qlbm07Eu9te521144v303x14X8f3XhrfoIs1NzLYStZSx3SKyI8Bdmdg2VAVssduAOlRy7NF33TOTuPGJ8S+CPGFhJZWKzWHiTQpJLy10qfTvtnm3loRI9vOTIrjbtJJOQFIOKq1mib3TO+8DXPjOf4peNrPVvElrdabYtZiK1WykTy98AZdhMzBMA/N8p3Nz8vSpduVFK/MyLxx468c6f421Hwr4WGixQaf4ZGvvPfQSysWEsyGMKjrkN5aYORt+Y/NkACirXYNu9kXvCXxG1HxP4g8O2f2S3hstb8Jp4gYYYyJK7xgIGzjbhz2zkdaTjZDUr2Ocsvij4+16z+HFvo0GhwX3jTTby7u5riCVorZoVhYMiLICww7jaW6lTuGDmuVK9+guZuxsfHz/hIX8G6bYeHNbutL1K/wBasrOK6tpmhKs5IGSpyU3YyvccUoWvqOd7aHFWXxouU13VPGl8LtYdJ8DLcXujmZlji1OK8niljK8hW3qF3Yzt2npiq5NLeZHPrc1tJ+Mfi+XSfFFzdWdvePpPhu51q2u10S+sLeO4iRibd1uMGXnaQyFcgNwtJwWg1N6nQ678VL3w5fu99aW8lhbeD5/EcyorCR5o3UCNWyQFOccgnOOaSjcblY5jRvjX4vutJ1+9nsra6Nj4Yu9dt510S+soLe4hQEW0hnx54O4EOhXIRuBwabghKbNDVfiJ8StJ8OeHtc1JdGs7fXBJdXN/Hpd1dwaXD5SNDFIkcgZ2Ys+Zcqi7cY6ZFFNtD5nY018deMvEmuWXhjwXqHhp54tCg1i+1GWKWe1maZmWOOBUdSFPlu28lsArwTS5UldhdvRHEav4p8YeB/GvxY8XaUdIez0iTSLi/juIZHkuP9DgDJFtYCPgk7jv5wNveqSTSTJbabZu+O/jbrui+K9a0Dw9ZxSt4ftreV7ZtIvbyTUJpYxL5SSwDZb/ACFQGcNlm5AAJpRhdXY5Ts9BviL4n6l4cm+JGt6V4d0mO60ODRJY3ktik9z54XK3DhsttDEL02+9CjeyBytctar8UPG/hm08cWWtpolxqnh3QoNbsntreVYD5gkBjkDOWba0f3gV3A9FoUU7A5NXNrxp8RNc8O6p4gsrG3snTSvBk/iGEyxsS1yhlAVsMMp8g4GD15pKKa+Y3Kxk6T8T/HMV69trWl6ZfTXnhGbxRYWmnRyrIGjKgWzMzN5hbemGCrg5GD1ocV0BSZy8Px18SQLf+Ip/EWga3pelaAurSw6NZSKi3MriOO1mlaRyjhmU8KGIDZUcVXIthc73L8vxw8X2HhjxTqktlbX8mjaXDqNtef2Je6fbmQybZIGS4IZiMghlbBB5C4xRyK6Dndmdx4U8W+LH8dXngjxgNKef+x7fWbd9PikRY1klkjeJi7HeVMYw4C5B+6KhpWuik3ezO9qSgoAKACgAoAKACgAoAKACgAoAKACgAoAKACgAoAKACgAoAKACgAoAKACgAoAKACgAoAKACgAoAKACgAoAKANXSf8Aj3b/AHz/ACFAF6gAoAKACgDwn9uL/k1rxv8A7mn/APpwt6qG5+heFf8AyV2D/wC3/wD03M/JKuk/ss+tviH4K+Hnx48V6D4I+FfxZ8D6RoukwT22g6NHbaiJArM88zyM8TDeTuJw2MKKyTcdWfjOTZpmfCWDrY/OMFWqVZuLqVG6VtLQiklJOy0tp1OX1uf4ZaL+zzrXw/1P4i+EvFuraVMLvws9jbX6XdrLPc2/2pMyRpHsMcbnnJyT7U9ea56+Fhm2K4lo5lSwtWhTmrVuZ03GSjCfI/dk5XUmloeA+HdGufEfiDTPD1n/AMfGqXkNlFxn55HCL+rCreh+jY3ExwWGqYme0IuT9Ern7kaTp9vpOl2el2keyC0gjgjX+6qqAB+QrlP4BxFaWIrSrT3k2382fNXxS/Zz8e/En4m+L/EenyWmkxXk+k2tpf3NwMXWlmxuLfUIFWPc6sftBxvVckdcYNWpJI/U8h40y7JMpwuFqpzcVVcopfDU9pCdKTcrJr3NbN2XS5zmrfs+fF6zXRr7SdMmeLQPEviVlsrKXTnmmsb6bdDcxpeB7flQVZHw4VhjnIp8yPTw/GOS1fa0601erSw/vSVVJTpxtKDdO099U1eLa16Hc/D/AOBGseF/F+m39xoEs1lpfw1g8P2lxf3UE88F79qnkeAFSPuq8YDqoXAAB6ik3c+fzjiyhj8FUpxqWlPFSqSUVJJw5IxUte7Tdm277nnvhv8AZ4+MGgfCrxl4Cm8LxX154s8IWCQXkt/b+bZXtuixtprHfgx/KXjZfkBdtzEnNNyV7n02N4yyXF5xhcxjW5Y0K824qMrShNtqqtPi1tJPVpKytodb4t+EvjTxLqnjLxBqnw11e4/tnWdA1fS4rDWbCC9sprbTFieVTIzQu0cu6Mo/ysCWUkAGlc8XLuIcBgaWFw1LFRXs4VoTcqdRwkp1XJJ8qU0pRtJNarZ21RV0X4SfGuLxJ4d8TeJvDllcajqPgnUfCup3mmy2kDaTcT3hkhunQFFcrEV3eQD84baMEZLrY2xXEWQywtfC4Sq1CGIp1oRmpy9pGMLSgn7zScr252vdtd3uav7MvwX8ceAvEFtqvjjTNTtLnRvDo8PROZ9NNnOglR90S2qLM3MZIaf5xvYHJJNEmnscfHPE+AzfDSo5fOMo1KvtXpV507NWbm3Fb2ap+7orWWhi6j8O/FT654u8L6JpZvdZ8OfEyy+JdjavKIV1OxuAQ0ccshCB1YXC/MQAUHqKLndRznBrD4XF4ifLSq4SeEk7X5Jw2bS1aa5XprZsNR+H3iuPw5F4S1zR2std+KXxO/4SibT0nEx0yxhkiml3zRnYWWO3QfK2C0oANFx0c4wcsU8bh581LB4T2Kla3POSlGNoy1s5Te62i20fVqjaoHoMVB+PHB/Bb/kVNV/7G7xP/wCnq8ps+i4n/wB8p/8AXnD/APpimeFf8FK/+SDaN/2Ndr/6SXdXT3P0HwQ/5KKr/wBeZf8ApdM+Kv2dZtFe88eaHrPifSNCOu+DbvTbS61W5EFubhrq1ZUL4PJVHPTsa0kfu/Gca6hgsRQpSqeyrxnJQV5cqhUTdvVo1/DXww8S+DZrq48J/tK/DrSJb23a1uHs/FLxGWJhgo21OR/LtQ2nujix2fYXM4xjjMqr1FFprmop2a6q7Nn4WfD/AEL4Z69qfivW/jL8OryBPD+r2qwWGt+bPLLNZSxxqqlBklmA60m76WOHP84xGe4ang6GBrxftKTvKnaKUakZNt3fRHnP7O3hhvGPx18EaAI/MSXWreeVMZ3RQt50g/74jaqk7RPp+M8f/ZvD2MxN7NU5Jeslyr8Wj9nAAAAOgrmP4ZPA9L+BnizR/jx4j+JzeGfAur2WvahDNDe3t1Oupafb/ZhBMsSi3ZCWUvx5gBBwSM1V9LH6LiOKsHieHaGUqrWhKlFpxio+znLm5otvnT0dteVtdjT8cfs2+GNWh8OaB4L8O6Donh+11efUdbtYozF9pV7Ka2BVFQq0g87qxGAODQpHJlXG2Lw8q+Jx1WdSs4KNNt35bVIz1baaXu9L3OHtv2UfiF4Ss5IvAfxKgj1KTwvdaTJrEqyWtzLeS6ol3vwgfy1MPmw7wxZcoQpxT5k9z6CfiDluYzTzHCtwVaM1BWlFRjRdO2vLd81p2aSeqbLXhr9mr4haWEfUte0mZ5PHGleLZfM1K8vJFjt4THLF586F5W4TazYzznaABRzIxx3G+W17qlTkksPUoq0IRV5yvGXLF2it7pX6b6nrHwa8CeIPh5o2t6Jrlxp88dz4g1HU7GW0kcs1vcztMolVlG1wXYEKWGADnnFS3c+P4mzbDZzXo4jDqSap04SUkvihFR0abunZPWz8j0CkfNhQAUAFABQBwXwB/wCSGfD3/sV9L/8ASWOm9z6Li7/koMd/1+qf+ls72kfOhQAUAFABQAUAFABQAUAFABQAUAFABQAUAFABQAUAFABQAUAFABQAUAFAH5p/ti/8nE+Kv92w/wDSKCuqn8KOWp8TPGKsgKACgAoAKAP1e8NQfZfDumW3/PKzhT8kArje52LYh8XeGLDxn4bvvDGpz3ENrqEYjkkt2VZFAYHKlgwzkDqDQnZ3Bq6sY1h8L9It7jUNR1TWdX1nUtRsX017+/ljMsNs/wB6OJY40jQE4JwnJAznFPmFyleX4R6Gtj4et9K1vWtKu/DWnrpdnqFnNELh7UKqmOTfGyODsVvucEZGKOZhyok1/wCF8HiLTxpN3408URWMtgunXdvHdxFbyIZDGQvGzBmBIZkKkjihSsDjcJ/hToy6zJrOia5rehNcw28F5Bp1wiRXSQKFj3h0ZlIQBdyFTtAGaObSzDl7G14y8J2Xjbw5ceGtQvby0huJIJfPtHVZo3hmSVGUurLndGvUHjNJOzuNq6sYo+F9rPFpketeLfEOsPpOrRaxbS3s0BZZY43QIdkSjZiRiRjOcc9qfMLlH2PwxsLfxJYeJdR8Ta9q82lNO+nwX9xE8Vq0qlXK7Y1djtJUb2bANHNpYOXW5nW/wU0G00ey0e28R+II10i5FxpE6zw+dpnyspjhbyuUKsVKyB8jGegp87DkR2ehaQ2iabHpz6rf6kyFma5vpFeaQsxY5Kqq9+AAABgAVLdxpWOf8N/DPT/CmorcaN4h12LToppriHRzcR/YonlJLbV2eZtyxIUuVB5ApuV9xKNtiHTPhH4a0rTfDWl213qLQ+Fb6XULIvKhZ5JBIGEmEGV/etgDB4HPqczdw5UQXfwc0G8GoW8mu64LHUNVTWWslmi8mK6FwJ2ZMxlwGccgsRgnGKOdhyon1v4S+G9dutfvbq81OK48QSWE0skE6o1vLZ48mSE7flYEAnduBPahSaBxTKx+DOgy2Gu2l5r+vXU3iJrSW8vJrmMz+dbOHilTEYVWBVBgLswigKOcnOw5Ua+n+AbTTPFMniy11/VxcXUMMV9AZIvIvGijMaSSDy9wcKf4GVcgcUc2lg5dbkmo+A9G1TxFfeJrie7W61DRf7ClVHURi33u+5QVyHzI3OSMY4pc1lYdtbmWPhLotvb6FDpmua3p0mhaSNDjntpohJcWeEHlyloyM/uwdyBGBJwRT5hcqJ9G+Fnh3Q28JvaXWoOfB1pcWVh5kiHzEmVFYy4UbjiNcY29+tDk3fzBRSsbXiTwxp/imKwh1GWdF07ULfUovJYAmWFtyhsg5XPUDB9xSTsNq5zo+Dfgw+JPEniWWK6lbxVZmy1GzaRfsxRgA7IoUMrNjJO7rk9afO7JC5Fe5a0r4a2Vho9/oGo+Jdf1rT9QsW01oNRuUZYrdlKlV8tEOSrEbm3N05ocuocvQqaX8IdDsryW91TW9a1xptGk0F01GaIobJyCUxHGnPGN3U5OSTggcmHKh9j8KrC08P6j4XuPFniO/wBNv9Ml0hIbq5iYWtu6FD5e2MZYA4DPvPA7Uc2tw5ehe1DwGLrTdM0vTfFviDR49MtfsaPYTxBpo9oX94JI3UtheGABBJwRSuOxlL8GPDdlDpaeHdW1rQZdK04aUk+nXCLJNahi2yTzEYE7izbgAwLNgjNPnfUXKuhPq/wj8Oa3a+LLS9vtTx4yS3TUGWWMMvkxJGpj+TgkICc7uc9OlCk1byBxTuTav8MtO1LXp/Een+Idc0W7voIre+/s24jjW8SLOzzN6MQwBI3IVbHGaFKysHLrci134SeGvEJ8Tm+u9RX/AISxbJb7y5UGwWuPL8vKHGcDOd2e2KFJqwOKZa1X4Z+G9a1LXNS1E3cp8Q6SmjXkXmAR+Qm/BXAyG/eNzk9BxQpNBypmcnwe0iRtWm1XxN4g1S41jRJPD8893PCXW1bd9wJEqhhuPODk8kE0c4cpJq3w5s7SP+2tEhnvtT0/w3L4ftLS4uRFDcQMUbDsFyrkxgbhgDJ47gUu4cpyXhPwT4zvAvgzxBp2sx+CH0iSwurLXLjTpZN+EEQt3swGwoDfNISeFPBqm1utyUns9jrLj4TWOo+FtW8I634v8S6pZatbJaO13cwtJBGhyPLKxBc+rMGY4GScVPNrdFculi/rXw50vWtYvte/tfV7C+v9GXQzNZXKxPDCsjyB422krJuc/NnGMcUKVlYHG501rbi0tYbUTSy+Sip5krbnbAxlj3J7mpKJaACgAoAKACgAoAKACgAoAKACgAoAKACgAoAKACgAoAKACgAoAKACgAoAKACgAoAKACgAoAKACgAoAKACgDV0n/j3b/fP8hQBeoAKACgAoA8J/bi/5Na8b/7mn/8Apwt6qG5+heFf/JXYP/t//wBNzPySrpP7LOg8A+NtW+HPi2w8Z6HBazX2nGQxJdIzRHfG0Z3BWUnhz0I5xSaurHm5vldHOsFPA4htQna9rJ6NPS6fVdjAZizFj1JzTPSSsrHsH7IfhtfFH7RngmylUGK0vzqMjHov2eNplJ/4Gij6kVE3aJ8T4jY14DhjF1FvKPKv+32ov8Gz9fvtFv8A894/++hXOfxVyS7B9ot/+e8f/fQoDkl2D7Rb/wDPeP8A76FAckuwfaLf/nvH/wB9CgOSXYPtFv8A894/++hQHJLsH2i3/wCe8f8A30KA5Jdg+0W//PeP/voUByS7B9ot/wDnvH/30KA5Jdg+0W//AD3j/wC+hQHJLsH2i3/57x/99CgOSXYPtFv/AM94/wDvoUByS7HC/BUg+E9VIIIPi3xOQR/2Grymz6DifTGU/wDrzh//AExTPDP+ClKO/wAB9GCKWP8AwlVr0Gf+XS7q6e5+geCLS4iq3/58y/8AS6Z+aHkT/wDPF/8Avk1sf1Tzx7h5E/8Azxf/AL5NAc8e4eRP/wA8X/75NAc8e59EfsKXXhPQfjpH4o8ceItL0Kz0jS7qWC41K7jtked9sQRWkIBbZJIcDsDUVNVofmnixDGYvh94TL6UqkpzimoJyfKryu0r6XSP0b/4X98DP+ix+Cv/AAe2v/xdY2Z/MP8AqjxB/wBANb/wXP8AyD/hf3wM/wCix+Cv/B7a/wDxdFmH+qPEH/QDW/8ABc/8g/4X98DP+ix+Cv8Awe2v/wAXRZh/qjxB/wBANb/wXP8AyD/hf3wM/wCix+Cv/B7a/wDxdFmH+qPEH/QDW/8ABc/8g/4X98DP+ix+Cv8Awe2v/wAXRZh/qjxB/wBANb/wXP8AyD/hf3wM/wCix+Cv/B7a/wDxdFmH+qPEH/QDW/8ABc/8g/4X98DP+ix+Cv8Awe2v/wAXRZh/qjxB/wBANb/wXP8AyD/hf3wM/wCix+Cv/B7a/wDxdFmH+qPEH/QDW/8ABc/8g/4X98DP+ix+Cv8Awe2v/wAXRZh/qjxB/wBANb/wXP8AyD/hf3wM/wCix+Cv/B7a/wDxdFmH+qPEH/QDW/8ABc/8g/4X98DP+ix+Cv8Awe2v/wAXRZh/qjxB/wBANb/wXP8AyD4A/wDJDPh7/wBivpf/AKSx0PcOLv8AkoMd/wBfqn/pbO9pHzoUAFABQAUAFABQAUAFABQAUAFABQAUAFABQAUAFABQAUAFABQAUAFABQB+af7Yv/JxPir/AHbD/wBIoK6qfwo5anxM8YqyAoAKACgB8ERnmjhXrIwUficUAfrTbqEt40XoqAD8q4jtJKACgAoAKACgAoAKACgAoAKACgAoAKACgAoAKACgAoAKACgAoAKACgAoAKACgAoAKACgAoAKACgAoAKACgAoAKACgAoAKACgAoAKACgAoAKACgAoAKACgAoAKACgAoAKACgAoAKACgAoAKACgAoAKACgAoAKACgAoAKACgDV0n/j3b/fP8hQBeoAKACgAoAo63oWieJdMn0TxHo9jqunXO3zrS9t0nhl2sGXcjgq2GUEZHBAPag6MLi8Rgaqr4WbhNbSi2mrqzs1ZrTT0OU/4UR8D/8AojXgb/wnbP8A+N07s9j/AFsz/wD6Dq3/AINn/wDJB/woj4H/APRGvA3/AITtn/8AG6LsP9bM/wD+g6t/4Nn/APJB/wAKI+B//RGvA3/hO2f/AMbouw/1sz//AKDq3/g2f/yQf8KI+B//AERvwN/4Ttn/APG6LsP9bM//AOg6t/4Nn/8AJB/woj4H/wDRGvA3/hO2f/xui7D/AFsz/wD6Dq3/AINn/wDJB/woj4H/APRGvA3/AITtn/8AG6LsP9bM/wD+g6t/4Nn/APJB/wAKI+B//RGvA3/hO2f/AMbouw/1sz//AKDq3/g2f/yQf8KI+B//AERrwN/4Ttn/APG6LsP9bM//AOg6t/4Nn/8AJB/woj4H/wDRGvA3/hO2f/xui7D/AFsz/wD6Dq3/AINn/wDJB/woj4H/APRGvA3/AITtn/8AG6LsP9bM/wD+g6t/4Nn/APJB/wAKI+B//RGvA3/hO2f/AMbouw/1sz//AKDq3/g2f/yQf8KI+B//AERrwN/4Ttn/APG6LsP9bM//AOg6t/4Nn/8AJB/woj4H/wDRGvA3/hO2f/xui7D/AFsz/wD6Dq3/AINn/wDJB/woj4H/APRGvA3/AITtn/8AG6LsP9bM/wD+g6t/4Nn/APJB/wAKI+B//RGvA3/hO2f/AMbouw/1sz//AKDq3/g2f/yR1Wh6BoXhjTIdE8NaLYaTp1vu8m0sbZIIY9zFm2ogCjLEk4HJJNI8fFYvEY6q6+KqSnN7yk3Juysrt3ei09C/Qc4UAFABQAUAFABQAUAFABQAUAFABQAUAFABQAUAFABQAUAFABQAUAFABQAUAFABQAUAFABQAUAFABQAUAFABQAUAFABQAUAFAH5p/ti/wDJxPir/dsP/SKCuqn8KOWp8TPGKsgKACgAoA0fDcH2rxFpVsBnzr2CPHrmQCh7Atz9XYxiNR7CuI7R1ABQAUAFABQAUAYPhnxz4Y8XXWrWGg6ms93od49hqFuyNHLbzKejIwBwcZVsYYdCadrHpY/KMZlsKVXEwtGrFSi9Gmn2aurrqt11N6keaeVv8dbe3+I/jP4eXmgiCXwzp5vrC5a641MpaxXE0YXb+7ZBcRDq2QxOBginbS59kuEJzyrB5pTq3VaXLJcv8O85Qi731UuSXRWat1NCx+N/hJPBvhfxT4iaewufE2kQ6xHp9pbT38sMTRI7sRDGW8tN4BkKqvTOM4o5dbHNW4Txzx+JweFtKNGo6blJxgm02kveklzStdRTb9To7Tx/4Rv72OwsdYjuJZdJTXYzEjMj2LEhZlcDaQSDwDn2oszyauTY6jTdWpTslN03eyamtXFq9+u9reZnah8XvAOnaLouvS6rcz23iG0F/pqWmn3FzcT23liQy+REjSKgVlLMVAXIzjNFmddHhnM6+IrYZQSlSlyzcpQjFSvbl5pSUW207JNt20ua8/ivTZPBs/jXRZotSsRpz6jbPFJhLiMRl1w2DgEDrjvSOGGXVo49ZfiE4T51B3Wqd7PTyOC8JfGfX9R1fwlp/jHwbYaTb+N9Nk1DSbqx1ZrwDy4kmaOdXhiMZ8t85G5cgjNU0fS5lwthqFDFVcBXlUlhpqM1KChvJxTi1Od1dbOz8jp/Dvxc+H/irUH03RtcZ5Vt5LyN57SaCG5t422vNBLIipPGpIy8ZZRkc8ilZo8fHcNZnl1JVcRT0uou0oycZNXUZRi24ya2Ukn5HI+OP2gdDg+Gfinxh8O5zf3uh6d9utnvdMuo7S4XzAgdJGVFmTOeY3I96ajrZnuZRwXiJ5vhsDmi5IVZ8r5Zwc07Xs0nJxflKJ1/hz4seA/E8WoyadroVdItEvrx7m3ltkW2YMVuFaVVDwkI5Eikodp5pWZ4WO4czLL3TVWn/Ek4xs4yfMrXi1Fu0ldXi7S12Kln8bvhte6Vq2tLrdxDbaJZDUrz7Tp1zBILQgkTpHJGHljODhkDA9jRZm9XhPNqVelh3TTlUlyRtOElzfytqTUZK+qk00NuPjl8Nreytr/+172aO9llitEt9Ku5pboRqGeWGNIy8sIVlPmoDHz96izHDhLNp1JU/ZpOKTlecEo3dlGTckoybT9xtS8jm9Q/aC0TQPiPqegeILlYdBh8PWWt2ksGnXM1yRK0vmvIsYYrEiohJKKF3fMeRT5dD1qPBeIxmVU8ThVes6s6ck5wUfdUeVJtpOTbdkpO9tEdh4l+LngDwm1smsa05N1af2gv2SzmuhHaZwLiXyUbyos/8tH2rweeDSs2eFgOGszzJSdCn8MuX3pRjeX8seZrml/djd7aalzx1r1rpvw/1jxHB4oTRreHTpLpNXS1+2LbJtyJhEP9aAOdo60JXZhlGDnXzOlhZUfaSc0vZ83JzO/w832b7X6GHqvxs+HXhFhpXiPxPK99a6fb39y0em3DkW8obFwwjRgkeUbcx4TI3EZGTlbPRw3Cma5mvbYSiuSUpRV5xXvRt7iu1eWqst5a2vZ22PC3xO8E+NNVu9F8Oawbm7s4UuXVreWJZYHLKk0TOoWaIlWAeMsvHWizRwZhkGYZVRhiMXT5YybW8XaSs3GSTbjJJr3ZJPyKXjT4x+AfAN3PYeINSuzdWtst5cRWen3F2beFiQrymJGWFWKkAyFQcHmhJs6Mq4XzLOYRq4WC5ZPlTlKMeZrdR5mnJq+qimyG5+Nvw/0+S0t9Xv73T7i5t7e4nim0+c/YFn/1Yu3VClsSeB5jLntkc0WZpT4UzOupyoRU4pySalH3+Xf2abTml/dTL3/C1vBDeKH8Hw6jdT6jFcLZymDT7iW3hnZQwie4VDCj7SDtZweelFmc3+ruYLBrHSglBpyV5RUnFO3MoOSm1fqlYXSvin4M1jxMPCFte3sOqOJjDFeabc2qXAiOJPJkljVJtuedhbjnpRYMRw9j8NhPr04p09LuM4ScebbmUZNxv05kjEi/aI+Ec88dvF4nlZpnlhhI0662zTxnDwI3l4eb0iUlzkEKcjJys9CXBOeQi5SorSzfvw0T2k1zXUe8n7q1u9GVdc/aG8G2Fn4Y1PRbPWNZs/EmptpwltNIvHNuUSYyBkWEt5qvAV8kgSYJbGFJp8rNsJwVj61TE0cRKFOVGCnaU6avdxtZuaXK1K/PrHZXu0dFqXxa8BaR4i/4Re/1mRL1Z4LWVls53t4J5v8AVRSzqhiikfI2o7BjuXA5FKzPKocN5licL9cp07wtJr3oqTjH4pRi3zSiurimlZ66MqXHxv8Ahnba7P4cl8QSfbbXUE0u5C2Nw0dtcuwWNJZQmyMOzBVZmCscgEkGizN4cJ5vUw0cXGl7koua96N5RSbbjHmvKyV2km0tWka3xD8YnwJ4Wk8SjTxe7L2wtPJMvl5+03cNvu3YP3fN3YxztxxnIErnFkmWf2xjFhOblvGcr2v8EJTta635beV767GRofxWtNcTXtfh0uT/AIRPRn+zw6vH5kz386ttl8iCNCzxq3yhwTuYNhcDcSx3Yvh2eEdDDSmvrNTVwdkoRavHmk5JKTWvK1orXd3Yy/FH7Qfg7RPBupeLNKtNW1R9LvYdPubH+y7uG4t5nZOJo2h3wja4YF1AbhQSSKajd2OzL+C8fi8fTwNaUYKcXJS54OLST+FqdpaqzUW2tW9Ezb134w+CPDFraXviCXV7GC6tUvDLLod6Et4mbaGuG8rFvyDnzdpHfFK1zz8HwxmOPnKnhlCUotxsqlO8mtbQXN7/AP27e/QhtviAYfH/AIv0nWb2ytdB8O6HpmqLcv8AJsEzXfmu7k42hYEx0xz60W0LnkvPlmFr4eLlWrVKkLb35VT5Ul3vJk2hfGX4c+IYNRuLLX2t10qzGo3Qv7SeyZbQgkXAWdELREA/OoK+9FmRi+F81wUqcalK7nLkXLKM/f8A5bwbSl/ddn5DPC3xj8H+M/Ef/CM+HotamuVtReSST6Rc2sUcTH5GLTIuQ+G2sAQdpwaGmisw4Yx+VYX63inBR5uVJVISba3Vot6x0unqrrQ7ikfOhQAUAFABQAUAFABQAUAFABQAUAFABQAUAFABQAUAFABQAUAFABQAUAFABQAUAFABQAUAFABQBq6T/wAe7f75/kKAL1ABQAUAFAHB/HP4nt8GfhXrnxKXRBq50YW5+xG58jzfNuI4f9ZtbbjzM/dOcY75ppXdj6HhTIVxNm9HKnU9n7Tm963Na0XLa6vtbc+Rf+Ho1x/0RGP/AMKM/wDyNWnsvM/aP+IDR/6D/wDyl/8AdA/4ejXH/REY/wDwoz/8jUey8w/4gNH/AKD/APyl/wDdA/4ejXH/AERGP/woz/8AI1HsvMP+IDR/6D//ACl/90D/AIejXH/REY//AAoz/wDI1HsvMP8AiA0f+g//AMpf/dD3b4H/ALQXxT+PXhGfxn4V+FXhnT7GG9ksQup+KriOSRkRGLKI7BwV+fGc5yp4qZRUXY/PeKuD8o4SxqwOMxlSU3FS9yjFpJtqzvWi76X22aPQ/wC1vjx/0IPgL/wr7z/5W1Oh819X4e/6Ca3/AIIh/wDNAf2t8eP+hB8Bf+Ffef8Ayto0D6vw9/0E1v8AwRD/AOaA/tb48f8AQg+Av/CvvP8A5W0aB9X4e/6Ca3/giH/zQH9rfHj/AKEHwF/4V95/8raNA+r8Pf8AQTW/8EQ/+aA/tb48f9CD4C/8K+8/+VtGgfV+Hv8AoJrf+CIf/NAf2t8eP+hB8Bf+Ffef/K2jQPq/D3/QTW/8EQ/+aA/tb48f9CD4C/8ACvvP/lbRoH1fh7/oJrf+CIf/ADQH9rfHj/oQfAX/AIV95/8AK2jQPq/D3/QTW/8ABEP/AJoD+1vjx/0IPgL/AMK+8/8AlbRoH1fh7/oJrf8AgiH/AM0B/a3x4/6EHwF/4V95/wDK2jQPq/D3/QTW/wDBEP8A5oNb4c+LNR8Z+Gm1fV9JttNvoNS1HTLi2trtrmJZLS8mtmZJGjjLKxhLDKKcHGKGrHHnWX0ssxXsaM3ODjTmm1yu1SEZq6UpJNc1viexxf7THx4f9njwDZeN08LDXjd6tFpn2Y3v2Xbvimk37/LfOPKxjH8XXjlxjzOx7nA/CS4yzGeAdb2XLBzvy82zirWvH+be/Q+ZP+Ho1x/0RGP/AMKM/wDyNV+y8z9X/wCIDR/6D/8Ayl/90D/h6Ncf9ERj/wDCjP8A8jUey8w/4gNH/oP/APKX/wB0D/h6Ncf9ERj/APCjP/yNR7LzD/iA0f8AoP8A/KX/AN0D/h6Ncf8AREY//CjP/wAjUey8w/4gNH/oP/8AKX/3Q+i/hR8YPi98X/AWmfEPw/8ADHwlZafqvmmGG/8AFd0k6iOV4yWCaey4JQkYY8EfSoaSdj8x4g4byXhzMamWYnF1ZTha7jRg1qk9L109L2em5139rfHj/oQfAX/hX3n/AMraWh431fh7/oJrf+CIf/NAf2t8eP8AoQfAX/hX3n/yto0D6vw9/wBBNb/wRD/5oD+1vjx/0IPgL/wr7z/5W0aB9X4e/wCgmt/4Ih/80B/a3x4/6EHwF/4V95/8raNA+r8Pf9BNb/wRD/5oD+1vjx/0IPgL/wAK+8/+VtGgfV+Hv+gmt/4Ih/8ANAf2t8eP+hB8Bf8AhX3n/wAraNA+r8Pf9BNb/wAEQ/8AmgP7W+PH/Qg+Av8Awr7z/wCVtGgfV+Hv+gmt/wCCIf8AzQH9rfHj/oQfAX/hX3n/AMraNA+r8Pf9BNb/AMEQ/wDmgP7W+PH/AEIPgL/wr7z/AOVtGgfV+Hv+gmt/4Ih/80B/a3x4/wChB8Bf+Ffef/K2jQPq/D3/AEE1v/BEP/mg3fh94pbxz4E8O+NHsRZNr2lWupG2EvmCEzRK+zfgbsbsZwM46Ch6M87OMAsqzCvgVLm9lOUL2tflbV7Xdr22u/U6CkecFABQAUAFABQAUAFABQAUAFABQAUAFABQAUAFABQAUAFABQAUAFABQAUAfmn+2L/ycT4q/wB2w/8ASKCuqn8KOWp8TPGKsgKACgAoA6L4cwfafiF4XtiM+brNkmPrOgpS2Y47o/U1eAB7VxnYLQAUAFABQAUAcX42+GEXjbVIdUfx34x0QwwCDyNG1X7LC+GZt7LtOX+bGfQD0pp2PfyrP3lVF0VhqVS7vepDmeyVk7rTTbu2eZfCb4DeJNB+MmufFLXte8QRW0KNpOnWt/qi3dxqEC5H2i5dQBtPWOPquASeMGnK6sfXcScY4TGZDRybDUqbk2pzcYckYSf2YJ63/mls9bH0DUH5keAfEX4OeLfEV74+8SaLpyrrP9sWeqeHH+0xobyNdMgtbq3LZ/drKomjO7byFboAapM/TMj4owOBhgcJiJ/uvZzhV0b5W606kJWtq4txlpfS630MR/gx4506PwBrVxoXiG/bS/A1n4c1LTdC8SjTLm1u4QGDeYs0aSxksythzjYpANPmWp6C4py6u8dh4VKcefEzqwnUo+0jKMtLcrhJxlZJr3Vu07HUDwF4q8Favpl34N8AS3ent4JHh1LOPVISdOuVkZ1EskzqXi/eEF0Dt8v3Tmle+54/9sYLNaFSnj8Soz+se15nCXvxaSfKop2lpdKXKtfi0Ocuvg144srL4bazLouv30mieDYPDuq6ZofiIabdW1wixtvWZZo0lTcrKy78cIwzinzbnrQ4py+rUzChGpCKq4iVWE6lL2kZRbkrOLhJxdmmny9Wna567pPg7+x/hA3g3RtEfT5f7Gnt4rCS8+0NFLJG37szMfn+diNxOO9S3qfDYnNPrWefX8RU517RNyUeW6TWvKttFseWeEvgL4l8Mz6NHJHf30GreDpNCvpr7VDdzeHL4w4aS28yQgRPnYVizgomPlJqnI+yzLjHCY+NZpxi6ddVIqMOVV4c2inyxV5R3Tna6bv71it4E+BeuNoJ8M+JfDPiHT9Ts/Dd7okOtXfilr6xSWaEQb7S281mjRl+bBRNu1VAPYcjXOOL8OsT9bwlanOnKrCo6caKhNqMue1SfKlJp6aSle7d0bPiLw98UvFf7P8ArPwsm+Gz6fqkGgQ6dbSf2naNBezoVX91iTKoVXdmQIecYpaJ3OHA43Jsu4mo5zHF89N1XNrkmpRi7v3rx1d3b3ebvcu/Ev4SeK/HHizxWtgBZadrfw+j0C3vPOUKL5bmeTy2QHeF2uuW24wxAyeKE7HPkPEmCynBYV1PenTxTquNnfkcIK6e17p2V73SvocyfhD4m1TwH4wh/wCEB8R2fia+8LzaNbSax4sGpLPJJy0UG+dxHHuVSGcoeeVFO+p63+s2Ew+ZYSX1mnLDxrKo1ToezslonK0I3lZvSPMvM7bU/C3jXwt418M+PvD/AIVfX47Tww/h280y3vIIJbZ/MjlSVDKyxspKFGAYHAUjdjFK91Y+fw+YZfmGX4jLMVW9k5VlVjNxlJSVnFxfKnJOzvHS26dr3KuteBPG2t+KfH/iE+HxAviPwHBpNohuomJvttzvhzu4wZUG84U568Gi60NsJm+X4TB4HC+1v7HEynL3ZfBenaW3Xlemr8jibn4KeNLK90vU7/w54j1u3vfCGmaNfWWj+KBpr2l3bRurJLiaNJoWEh5Bcg7sKQ3L5kfQU+K8vq06tKlVp0pRr1KkZVKPtFKM2mnH3JOM1btFNWu1Y9a+Ingi+v8A4Ea18PfCel/6VJ4ffTLCzNwDhhFsSPzHIB6AbmI9alPW7PickzanR4ko5pjZ+6qqnKVv7127K/3I4vXPhf42vbv4gTW+jK6658OYdAsD9piHm3yxXKmLlvl5kT5mwvPXg07rQ9/B8QZfShgIzqfwsW6stJaQbptS210i9Fd+R2Hh3wdr+nfE6y8Qz6esemweDbbSGlEqHbdJcO7R7Qc8KQc4x70r6Hh43M8NWyeeFjK9R15TtZ/C4pJ3tbfpv5Hm/wAZrKCXx94ru1m12Tw7J4ct7bxVb+HdR06K4fYZmKXKXjhgjQSoFMGHYF1JPy4pH1fC1WUcswtNqCrqrJ0XVhVcVflV4OmmrqcXdVLxWj7lG8+FM/irxDrPiSz8L+JvEPhHx7aadeWS2PidtMighNrHE0V5A0qb1CIGBCSNg7SOKL2OilxFHLsLRwk61OlicLKpGXNRVRt88pKVOajKzu7O8oq+qZ2Gq+EPHcHxNt9W8B+EtW8PJPrUNxrN+NagfStRsgAsrtaFy4uGRVUMsa8gEsccq+mp4eHzPLZ5RKhmVeNVqm1Tj7OSqwnvFKpZR5E2205PTRRRzXgT4a/FuLx/4L8VeNNJ1y5vdFub8a1f3viOO4tpzNDKqS2lqr7YogdgI2I43KNrAFqbasetnGe5JLLMZgsvnBQqKHs4xpOMlyyi3GpNxvKW9tZR0burpG34B+F3jPRdK+GlrquiJFJ4f8U67qepL9oibyYLhb/yH4Y7smeHhckbuQMHCbWp5+c8QZfi6+Yzo1LqrRowhpJXlD2PMtVpbllq7J20vdD7nwD490vR7LULPww+oXelfEnU/EwsIryBJbixne9VGRncRhityjbWZTgEHB4ouiYZxluIrzpVK3JGphKdHmcZNRnFUm00k5WvBq6T77GGfgz4gl8ba8/iHwf4l1fSvE2uQ60slr4r+y2dqr+UzxXVqJgJHiaP5SiOHAQZGMh82h6P+tOGjl9BYWvTp1KNN07OjzTk1zJOE+RtKaeqlKLi23Z3NHXPhV47uvA3xQ0iy0UG+8ReN7TWNLQXUQM1pHNYM0m4thMCCU7WIb5enIyrrQ5cHxFltPMctr1KnuUcPKnPSWk3GsrWtr8cdVda76M9G+M3hTU/Gnw6uPDWl6el7PPf6VI8Duiq0MV/byzZLEDiONzjPOMDJIFJOzPleFsxo5VmscXWlypRqq+rs5Upxjtd/E16bvQ8/ufA3xg8H+DNc+GXgiO5uNHs5bW48PX8GoQwXS2BnU3Gm75DlJUj3rHKRt2lcsGFO6erPpqeb5FmeYUc3zFpVZKSqxcZSjz8r5KtkrOLlZzhve+jTMSz+EHj9vC/xKtYPDepW8niKTSb7SoNW15L+6lNsyF4ZZ2kfEn7njLFAJEAbg4d1oehU4myxYzLpyqxapKrGbhTcIrnTtKMVGN172uik7NuOqvJ8UvBXxi+JR1uCbwt4igsdX0EWelWMPiaCzt9OuiJVlN6kMv78NmNgF81SPlbbyQJpE8PZrkWQ+xlGtTc6dXmnJ0ZTlOPuuPsnKPuW1Tb5H1V9DQ8VfCnx34mj8V6LFo5tIvFfg3SLKK8e6hMdpfWUkztbzqrlyr+aq7kDrjdzQmkcuXcRZbl7wtd1OZ0MRVk42leUKiilOLatePK3aTi720HeKtD8SeKbjX/ABv8QfCNl4V0u18E3nh3yNT1KGRbm4uZI23NJA5CQK0aqGJVvnJwtJdkLLsXhMuhQy7K67r1JYiFW8ISXLGCaslNK82m20k1oldkvwUuorHx1HpnjQ+LZ/G934biIuNYutPuIPscMg3LCbFiAPMlBzKA7Ag560PYjium6uXOtl/slhI1XpTjVjLnktHJVUteWNrQfKtj3qpPzYKACgAoAKACgAoAKACgAoAKACgAoAKACgAoAKACgAoAKACgAoAKACgAoAKACgAoAKACgAoAKANXSf8Aj3b/AHz/ACFAF6gAoAKACgDwn9uL/k1rxv8A7mn/APpwt6qG5+heFf8AyV2D/wC3/wD03M/JrT9N1DVbpbLS7G4vLh/uxQRmRz9AOa6D+x61elh4e0rSUY927L8T3L4L/CK38KXt78Uf2gfBmr6f4J0CAZt76ykhbU7mdvKjiiDhS+3LyMV6eWM9aiUr6RPz/ifiOWYU4ZRw3XjLFVXvGSfJGK5m5Wva+kVfe5ynxM/Z/wDiD4H8S6lbab4U1rVfD6SmTTdZtrGSW1vLRgGikWVVKHKMuQDwSRVKSZ7GR8YZbmuFpyq1oQrWtODklKMlpJNN33Tt3Wp5k6PE7RyIyOhKsrDBBHY1R9WmpK62P1z/AGMPDH/CLfs3eDrd49st/bSam5xy32iVpUP/AHwyD8K5pu8j+MPE3HfX+KcVJPSLUP8AwFKL/FM9I1f4nfDjw/rsfhfXfHvh7TtYmMax6fdalDFcOZDhAI2YMdxPHHPalZny+GyLNMZh3i8PhpzpK95KEnHTfVK2nXsdL15FI8oWgAoA5vwz8RfBfjCystQ0HXoJYtRnuba0WUNBJPJbsyzKkcgVm2lTnA6DPTmnax6mOyXHZbUnTxFNpwUXK1mkpJON2rpXv38tzpKR5YUAFABQAUAcF8Fv+RU1X/sbvE//AKerymz6Lif/AHyn/wBecP8A+mKZ4V/wUr/5INo3/Y12v/pJd1dPc/QfBD/koqv/AF5l/wCl0z84vC3hnWvGfiLTvCvh2ya71LVLhLa2hX+J2OOT2A6kngAEnpWzdtT+n8fjqGWYWpjMVLlhBNt+S/rRdWe66D8Nvgda6lrXhK0sNd+IOs+GtIvNV1q/s9Xi0zTo0thumFruhkkmKjgMxAcjIGKht7n59jM74gqUqWNnKGFpVpwhTjKDqVG56R57Sio36pXcerucR40+G3g7UPBcvxS+EGqald6FY3EVprOl6oEN/pEsgPls7RgJLC5BCyADnCkA1SbvZnvZZneOo45ZRncIxrSTlCcL8lRLdJPWMorVxbemqdjy2qPrj9qfgZ4WHgv4O+DfDBj2SWOjWqTj/psYw0h/Fyxrlbuz+EuK8f8A2pneKxd7qVSVvS9l+Fjdfx34Jj0q71x/F2jLp2n3Rsbu7N9GIYLkOIzC75wr72VdpOckDqaVjz1lOPlWjh1RnzyXMo8ru42vzJWu1ZN32tqbgIIyDkGg88ytQ8VaDpfiDSfC1/qCxaprkdzJYW5RiZlgCGUggYG0SJ1IznjNFjso4DEV8NVxdON6dNxUnppzX5fPWz2Nag4zC8Z+NvDXw/0N/EXivUDaWKyxW4ZIXmkklkYKkaRxhndmYgBVBNCVz0MsyvFZxiFhcHHmnZvdJJJXbbbSSS6tpGhour2Wv6Taa3p3n/Zb6FJ4TNA8LlGGQWjkAdTg9GANBzYrDVMHWlQq25otp2aauuzTafqnYu0GAUAFABQBwXwB/wCSGfD3/sV9L/8ASWOm9z6Li7/koMd/1+qf+ls72kfOhQAUAFABQAUAFABQAUAFABQAUAFABQAUAFABQAUAFABQAUAFABQAUAFAH5p/ti/8nE+Kv92w/wDSKCuqn8KOWp8TPGKsgKACgAoA7H4NQfafi14OixnGuWT/APfMyt/SlP4WVD4kfp/XGdYUAFABQAUAFABQAUAFABQAUAFABQAUAFABQAUAFABQAUAFABQAUAFABQBga58PvAXie/j1XxL4I0DVr2FQkdzfabDPKig5ADupIAPvTu0enhM6zLL6bo4TETpwe6jOUU/kmkbyIkahI1CqowABgAelI81tt3YtAgoAKACgAoAKACgAoAKACgAoAiurW1vraWyvbaK4t50McsUqB0kQjBVlPBBHBBoLp1J0ZqpTbUlqmtGn3TMnw74G8FeEGmfwl4P0TRGuMCY6dp8NsZMdN3lqM/jTu2duOzfMMzSWNrzqW255Slb0u3Y26R54UAFABQAUAFABQAUAFABQAUAFABQAUAFABQAUAFABQAUAFABQAUAFABQAUAFABQAUAFABQAUAauk/8e7f75/kKAL1ABQAUAFAHhP7cX/JrXjf/c0//wBOFvVQ3P0Lwr/5K7B/9v8A/puZ+U/hbxV4i8Fa9Z+J/Cmr3OmapYSCW3ubd9rKe49CpHBU5BBIIINdDVz+v8fl+GzTDTwmMgp05KzT/rfs909Ue9/F/wAM+O/jdbeB/GPhfw/4i1HXfF+l3Gq6ppFvNNd2ls8dw8IuIgxPkpL5bNsJwuQoPaoi1G6Z+d8OY7L+FpYzBYupThSoTjCE2oxlJOKlyytbmcbpX3e7XUSDxP44+BnwCtbrRp/EOn+JPE+o6hoOpSXtzNH/AGNDbiJvIgtyQEkkWQHzCNygMFxnNFlKQ54HL+K+I5QrqEqFGMKkFFRftHPmXNKW7jFr4Vo203fY+d7eC71O+itoVee5u5VjQZyzyMcD6kk1ex+lznChTc5aRir+iR+4ng7QYPC3hLRfDVtjydK0+3so8dNscaoP0FcrP4DzLFyx+Mq4qe85Sk/m2z571GPxJb/tR/ELXNFi02e00rw1pV5f21xpz3N1cxIkzeXaMsiCOY7SASG5K8cVf2T9Koyws+EcDh67kpTq1Ixakoxi24q87xd4q+qTWl9Tyzwp4x8e+MtP8bR+C/EfiSxQeD4PEmlxP4ou9VkF9aXPmSxec6J5cjR7IpLddyDePXCtpI+tzDLMuyyrhHjqVOT9vKlN+xhTXJOFovlTldKV5QqOz0+/oJvHev8AiWbRPiJ4r8beJdC+G3jXxTqpury21Ce0FnZWtssGnx70ObdZZY53bbt3krnNFraHnRynDYGNbLMHh6dTHYejTtFxjLmnOTlVdnpNwi4xV78qvY1fhtc/EDx3rvwo0nxh4w8V2tpc6Rrt5J5V9NaTalbQXkQsnuNu0kmIo277zDqcOwKdlexx53Ty3KcPmVbA0KUpKdGKvGMlCUoSdRRvdaSurbJ7apHM6TJFdeKPgT4/8feKtdWFNZ8W2NxqFxq1wsaPHfSfZIi27A3/AOrI/wCWiIqHKqAH0aR62Ii6eEznLcuowvyYaSioRu06ced2t9n4r/Zk3JWbbK3gHxv8X9Tm8R3es+Lp7PW7TQ/Ej+ItOn1+4kuI5FjkNu0NkYVSyMTqm1o3+dSTyeg0jTN8qyWhGhChRUqUqmHVKSpxUWm1zqVTmbqcyvdSj7r0PWv2fbrxHYfEHTdJv/F3iDWLbW/hvo/iG6XVb+S5C38k0qO8Yc4jBVRlVwDjJyaUtj43jCnha2W1K1OjCnKniqtJckVH3FGLSdvis3uz6PqD8wCgAoA4L4Lf8ipqv/Y3eJ//AE9XlNn0XE/++U/+vOH/APTFM8K/4KV/8kG0b/sa7X/0ku6unufoPgh/yUVX/rzL/wBLpnxF+zFe2ln8Z9GiubyGzl1C21DTbO6lYKsF3cWc0MDc8Z8x0Xn+9Ws9j9747pTqZFVcIuSi4Tkl1jCcZSX/AICm/kRfCrxXF8H/AIg65pPjzSb2K01PTdR8K63HGAt1ZxXC+VLIitwXQjO08HBFDXMtC+IMvfEmW0a2XTTlCcK1Nv4ZOHvRTa6S7rY2PhbZx6F8N/i54ouJpJPDV1pKaBZPcIIvtt/JeQyQhVyfnSOJ5CoJ2g8nplPVpHFn1R4vNMswkVavGbqSs78sFCUZXfZykopu12eefDXw2fGPxD8M+FNm9dX1e0snH+xJKqsT7AEn8KqTsj6XPMb/AGblmIxn8kJS+ai2vxP29jQRxrGBgKAK5T+B27u58i+KtE1K2/aDu/gnYWT/ANm+KPE9j8RV3gmJo4beQ3COfR7y2g4/2uh5NX0uftGX4qlPhuOfVJe/RpTwvneUo8jXpSnL7jjPAvjf4t6hoHjLUNS8ZXdtrNn4O8STa/Y3HiC5lvILxI2MEsVoYUXT2jfhQjkMpBH3c02ke5m2V5NRxOFpUqCdKVfDqnJU4qLg2uZSqc0nVUlq+aOjVnvY7zWHX4e33we8Tavq/iLW5pvDPiO/uZ7m9knu7m8ksLSTyYGckI7+W2yNcAHOB1pb3PncMnnNPNMJRhTppVaEUlFRjGCqVFzSS3SuuaT1tuzz3Sfid4zvvBfxMudC17xFaWbeH9I1bTgPEt3q0ls4vALpkunRGRghUSRoSq889QKsro+lxGRYGljsvjiKdOUvaVYS/dQpKS5PcvBOSabvySdm+xpeMb5fij4p8QTnxhrt/o9t8TPC1rpbWmsXCW6QTiESPDscKOQWR16E7lPOaS0OXLKTyHCUI+whGo8JiZT5oRcnKPNZSur+Uovde61pY+3bS2jsrWGzieVkgRY1aWRpHIAwCzMSzH1JJJ71mfglSbqzc3u3fRJL5JaL0RNQQFABQAUAcF8Af+SGfD3/ALFfS/8A0ljpvc+i4u/5KDHf9fqn/pbO9pHzoUAFABQAUAFABQAUAFABQAUAFABQAUAFABQAUAFABQAUAFABQAUAFABQB+af7Yv/ACcT4q/3bD/0igrqp/CjlqfEzxirICgAoAKAPQv2fIPtPxp8IxkZxqKv/wB8qW/pUz+FlQ+JH6XVyHWFABQAUAFABQAUAFABQBVttU029u7yws9Qt57nT3WO7hjlVnt3ZFdVdQcqSjKwB6hgehoNqmHq0oQqTi1Gabi2tGk2m0+tmmtOqaLVBiFABkZxnmgAoAKACgAoAr6fqOn6tZQ6lpd7BeWlwoeKeCQPHIp6FWHBH0oNa1CrhqjpVouMlumrNeqZYoMgoAyZvF3hW2spNSuPEmmRWkN2dPkne7jEaXQk8swlicCQSfJt67uMZosdsMtxlSoqMaUnJx5kuV35bc3Na3w8ut9ra7Gt15FBxFez1HT9R8/7BfQXP2aZrebypA/lyr95Gx0YdweRQa1aFWhb2sWrpNXVrp7NeT7lLxH4m0jwrZ299rM7RRXd9a6dEVQsWnuJliiXjoC7rz0FCVzfA4CvmNSVPDq7jGU3rb3YRcpfgmatBxgSAMk4FABQAUAFAGRrfizQfDt9pGm6xemC4127NjYJ5Tv5swjaQrlQQvyoxy2Bx1zTtc7cJl2JxtOrVoRvGlHmlqlZXSvq9dWtrs16RxGHH458Fyx3EsXi3R3S0tpry4Zb2MiKCF2jllY5+VEeN1ZjwCjA8g07M9GWUZhFxi6E7yaivdespJOKWmrkmmlu001uQaR8RfBHiW0vbvwj4o0zxCbCJppYtJu47uTABIUKjHk4wB3NFmaYrI8wwFSEMdRlS5nZOcXFfe0tF1GaN8QdC1fU9L0B4r/T9Z1XSDrcem3to8U8VsrojeYMbUdXkVSpOc57Ciw8VkuJw1GriU4zpU5+zc4yTi5NNq3VppNp2saN74m0jT/EOl+Frmdl1DWILm4tIwhIeO3MYlJboMedHweueOhpHLSwFethamMgvcpuKk79Z83Lp/26w8Ma9/wk2iwa1/Y+p6X57SL9l1K2MFwm12XLIeQDtyPUEHvQwzDB/UMRLD+0jO1veg+aLuk9H5Xs/O6Lt3qOn6e1ul9ewW7Xcwt7cSyBTLKVLBFz95tqscDnCn0oMKdCrWUnTi3yq7sr2V0rvsrtK/mUNG8WaD4g1LWNI0m9M93oNytnqEflOvkzNGsgXLABvldTlcjn1p2sdGKy7E4KlSr142jVXNF3Tuk3G+j01T3sa9I4jF0nxdomteINc8MWE7vf+HZIIr9DGVCNNCsqYJ4bKMDx06UWO/E5biMJhaOMqr3Kyk4678snF6dNUFn4z8Mahr1z4ZtNXhk1G1iimkiGQCsjTKu1sbXObeYEKSV2HIFFh1crxlHDRxc6bUJNpPzXK3dbr442bSTvpcm8Q+KPDXhKxGp+KfEGnaPaFxGJ765SCMseg3OQM8dKNzPBZfi8yqexwdKVSW9opydvRXIbvxt4OsPDy+Lb3xVpFvojhSupS3sa2zbjhcSk7eTwOeTTszSnlWPrYp4GnRm6qv7ii3LTf3bX09Cbw94q8MeLrJtR8K+IdN1i0VzG09hdJPGGHVSyEjPI4pbGeNy7GZbU9ljaUqct7Si4u3o7Fq31XTLu9u9NtdQtpruwKC6gjlVpIC67k3qDlcqcjPUc0GM8PWpU41pxajK/K2tHZ2dn1s9HY52f4l6Dp+f7ds9V0gSa+vhy0N7YyILy5b7jxYB3RNziQ4X5TTsepHIcTW/3aUalqXtZcsk+WK3Ur2tJdY6vU6ykeKFABQAUAZV14r8MWWo/2PeeItNgvt8EX2aS6RZd82/yV2k5y/lybR/FsbGcGix2U8uxlWl7enSk4Wbuou1o25ne1vdur9rq+5q0HGFABQBkWPivQdS8Sar4Ssr0yarosNtPfQeU48pJw5iO4ja2fLfoTjHOMiix3VsuxNDCUsdUjanUclF3Wrhbm0vdWut1r0Neg4QoAKACgAoAKACgAoAKACgAoAKACgAoAKACgAoA1dJ/492/3z/IUAXqACgAoAKAPCf24v8Ak1rxv/uaf/6cLeqhufoXhX/yV2D/AO3/AP03M/JKuk/ss9E174+/FLXfCWjeA18SzaZ4f0Szhs4LDTSbdJBGPvylTukYn5juJUMcgCp5Ve581hOEcowmNq5i6SnWqScnKXvNX6Rvoklpor23bIvFnxz+I/jzwLY+APGmtnWrLTb1b20urxd95ERGyFPO6upBBO/ccqvOBihRSd0Vl/CmV5TmE8ywNP2cpx5ZKOkXqnfl2TXlZavS5d/Zo8M/8Jd8fPAuiGPeh1mC6kXH3o4CZ3B9tsRom7Iw44x39ncOYzEXt7jS9Ze6vxZ+ywGBgVzH8OC0AFABQAUAFABQAUAFABQAUAcF8Fv+RU1X/sbvE/8A6erymz6Lif8A3yn/ANecP/6YpnhX/BSv/kg2jf8AY12v/pJd1dPc/QfBD/koqv8A15l/6XTPzPR2jYOjFWU5BBwQfWtz+qmk1ZnriftE3msW8C/En4beEfG99axLFHquqQTx3zhRhBNLBInnADAy4LEdWNRy9j4t8GQw0pf2XiquHhJ3cIOLgr78sZRly38nZdEcr8Qfiz4o+Isdlp+oRafpei6WCNP0XSbb7NY2pP3mWPJJY93dmY+tNRSPYyfh7CZK51aTlOrP4qk3zTl2TelkuiSS8j039hXwuPE37SPh6WSLzIdGhutTlBH9yIoh/CSRD+FKo7RPlPFfH/UeFq6Ts6jjBfN3f4Jn6x1zn8chQAUAFABQAUAFABQAUAFABQBwXwB/5IZ8Pf8AsV9L/wDSWOm9z6Li7/koMd/1+qf+ls72kfOhQAUAFABQAUAFABQAUAFABQAUAFABQAUAFABQAUAFABQAUAFABQAUAFAH5p/ti/8AJxPir/dsP/SKCuqn8KOWp8TPGKsgKACgAoA9U/Zdg+0fHjwpH6TXD/8AfNtK39Kip8LLp/Ej9HK5TqCgAoAKACgAoA4vxt4n+JeiapDa+DPheniSzeASSXTa3DZ7JdzAx7HBJwAp3dPmx2ppLqe/lWX5Ti6Lnj8Z7GV7JezlO6stbp97q3keQfBP4gfFW9+OPirwVqHh24fw4pa+vjPq6X/9h3j5Jt0nUYZWPSHqnsAappWufc8V5LktLh3C5hSqpV/hjam4e1gtOZxezX8+0vVo+k6g/Jz5q+Jeqavo1h8bdQ0HVrvTL5PEvhlIru1k2Sx74tLRsH3ViCDwQSCCCRVrofrOQ4ehiquT0sTBTg6OIvGSunaWIa/FXXVPVamd4wsNd8O2/wAUX0z4geL1TwY+lXujpJrU0nlTSxQvKXZiWlRjkeW5aMBm2qM8C6HXllXDY2WWqthaV8R7WNS1OKuoyko2SVotfzRSk7K7Z658fNS1jSvhk+p6XqN1aCPUNNS8+yT+Rcz28l1FG8MMv/LN33hQ5KgZOWX7wmO58PwbQoYjN1RrQUrxqcvMuaKkoSkpSj9pRtdqzv2ez8X8Q2fj7wPo0mqW9hrWl2/jDxfZaciav4ska9h0wWzMkM16jz+QHuA+1kJdVcIWBIIpWZ9/gquW5viFRnKE5YehOfuUFyOpzpOUabVPn5YWumlFtcyWjv0S6H8Up/CkGm3niyzb7H4iuJU0SHxnMLm6sBbri2/tMIsxkjmdnwwBKlQzcAk0PKeLyaGNlWp0H71KK9o8PHljPmfv+xu4WlFJXWzu4xMfXfiRY+L/AAjoOl+FIvEa3EPh++1ZrnUPGk2lm3jina3Znni3m6dZI225BQrgkncKLWO7CZFUyzHV62NdPldWELRw8at3KKmkoysqacWr2akndJaMt6dqfiP4ial4EtNX8Za9bRaj8K2169GmajJaGe9DW4EhMZGCGlJ4wTgA/LlSbXMa+HwmSUcbOhQhJwxvs488FK0LT096/SKWt+61s1f+H1pq+oX3wxk1rxn4m1H/AIT7wXd3mtJJq88atLGti8bwiJl8hl8913R7Sw+8SSSR9TmzupQoU8xWHw9OH1XERjTtCLdm6qalzJ86fKnaV0ntZWS47QtS1fQPg58H/DfhG4uZLXxLN/xN/N8TXNkDMltmO2F0PMe1V2QkJEEBMZUY3HL3bue7i6FDGZ9m2LxySlRXuWowno52c+T3Y1Gk/inzWTu72R08UXj+a8+GPg7xH40vIYdW8Q61bTPpGvSXMj2UdtLJHby3QVGldChjLlQ4xkEP81LTU8iUssjTzLH4TDpunSote0pqKU5TjFyjC7UU0+ZRu4vazjoel/ATVNRvfD3iHStQ1G7vl8P+KtY0e1nvLhp5zbQ3TiIPI5LOQuF3MSSAMmpkfJcY4elSxVCvSio+1o0qklFKMeaUE5WS0V3rZaHkngSc6b8VhqHjseZ4Xm8XeIrbQJBxb2uttqVxk3APBkePKwtwAQ4A3EGqe2h9tnEPb5L7LLdMQqGHdVfalRVKHwf3Yy1qLd6O9lYk1Dx5ql/8S9C13w9JqOn6ZqPjWfw/cNc+LZpXu1QSxSxjTcGOFAyBlcMrj5Tj5hRbQmjk9GjlNfDYrlnUhh41VahFKN+WUX7b4pOztKLTi9V0ZJodz4b+H/hDx6sL67dXupeOZ9Egt18T3UMmXulWJmmklYwg7hvmA3sDyW4oepOMhi86x2BclCMYYaNRv2MGtINySiorm292D91PZIzrDXtbl8Oa5oniG/DQ6B8SvDccKPrkmrC0ja4spHj+1yqryKrl/vDKncuTtzTsdNbB4eOLoYjCx1q4TENv2apczUaqT9nFtJtW23VnZXNjx94h1G4/4W34p1Lx7rGha54JuI4/DunW2ovFAIhaxSW7tbqQlx9pld1PmK/ouMUl0Rw5NgqUP7LwdLDQq0cSm6snBN355RmlN6w9nFJ+6493e5W8X2Hjv4geM/EvheOLxDeahFdaPJE9rr5sdL0yykjheaC5txLG0rMBMcqkhIdQGQqRQrJG2WVstyXAYfGN04waqp81Lnq1JxclGUJ8slFL3VZyglZtqSaPSvj9Nqmk+D/C+naBreoaO954q0XS2ubK4KzLDLOI3AY53fKejZBIGQaUdz5PgyFHE4/E1cTTjUUaNadpK6vGLktNLa9rPs0cPfeLX8EN8SvA9zeeINVsbTX9F03SRJr00VzHJfW1u5Q3rsZIo/MLEtkkBiBTtex9DRy1ZssuzGEacJypVpztSi4tUpzV/ZJKMpctlayu1dnPWPjbxnp3hXxR4cu/EFzp9nb+OdL0a6vIdefU5NJ0+5jgM4W+lUPw7Mm9hmMyEZ+UGiyPUq5TgK+Nw2KhSU5PDVakYukqaqVIOfLelFtbJOydpJLTWx1fxP8ACeix6l8M/Deh+LdbntpfGUokuW1mS6uoD9hmLRLPIzSIMDHXcAxIIOCBPc8XIMyxDpZji8RQgpLDqy9moxf7yFpOKSi9fKztqmrnbfAXUtQuNO8X6Je6le3sPh7xbqWlWUt7cvcTC2RlZFaVyXfG8gFiTgDmlI+f4xoUqdXCYinBRdWhTnJRSiuZpptRVkr2vZJIx/iD8J/DHgz4ZeP9e0ia+a5bwfrtsRNKrIVnNzducBRz5sz45+7gcnmhO7O7JeI8Zmmb4HDV1Hl9vQeid7x5Ka6v7MVfz+44WKbxNoPjewvvE+raNqOq3/gHU4bCbQY3s5NPSKOGQtcozu7lv3YR96hSjYXnIb2PopRweMy6dPBwnCnHE03JVWpqbk5RtBpRStrzR5W2mry0sVfDkFn4t8XfCt/GHi7VbE3nwmFzcXsOrSWlxcy77V233AYSE/ekOGBOzJJG4Eel/U3x055bgczWBoRly42yi4KUYq1RK0LOPaK0sr6a2a3/AIY+IdW17Wvg3q3iPUnu7qfRfE8Ed3OQHu4kuLNIZSf4meJEfPfJND6nmZ/gqODw+bUcJDliqmGbitotwquS8lGTa8tjE8B+Itd8U+H/AIU+G/FnjHWrTSddGvT3t9HqssFxfXNvcEQW7XCsJVARnbAYbtgHRSKbVr2PRzjA4bLsVmeLwVCEqlL2CjFwUowjOPvSUGnF3aSu07XvuxkttB4t0fwPc+I/Ees6hZ6f8SL7Q7DVP7ZubdrnT44r8RSF4pEDSZRUEw+cgEbsMwK2HGcstr42GEpQhOeEhUlD2cJctRyo8ytKMmlq3yfCnrbRWqeKxeaNP8afiLoviPWLW90LxJpctlFaX7xWzEx2YZpEQgTBkfaRJuXHQA5Ja1sjfLXTxUcnyrEUoShVpVVJyinLerazesbNXvGzvu7aGp481r4p+I/iZ4203QNRg06fw2un/wBkS3XiuXTYLVHgSTzntUiaO7R5GdT5h4A2DaRkpWtqceT4XJsDlGDrYmDmq3tOdKiqjk1JrlU3JSpuMUmuVf3ndOxHfazqln+0b4q0i+1O60jwzqniDRk1LUrOYxyNdLpcDWtozqQYopn3AuOpVY+A/J9kqlhaNXhTDV6cFUxEKVZwhJXXK601OaTupSgrWT2u5a8p61oPwE8GeH/iXdfFCxhgGo3bTM0QsLdUjDqgXYQgKMu2Ql1wz+c28tgVPM2rHxOM4xx+NymOT1G+SNteaV3Zu97vVO8dHpHlXKldmdr72Uf7S2it4nMIsj4TmGiG5x5f277V/pPl7uPM8ryOnzbd3bNP7J14NVJcJVlhL8/t17S2/Jye5e2vLzc3le3U8x1eSSLSfGdz4GtLW50IfE/QX0SAS+VbTXgns/tKo6qwSI3O4FlUgHecE5FNeZ9dhoqVfBwzGTjW+p1/aO15KHLV5G02ryVO2jabVldKx6J8C/t2qePfiR4p1+xs9E125vrTTr/QraQyi1+zxsY7gylU83z1lDhwgG1VHJBAT2R8vxd7PD5bl+Dw0nUoqM5xqNW5udq8eW8uX2bjZq71bezV9Lwbqumaf8Z/idHf6jbW7yTaRsWWVULf6EvTJ5oeyOXNMPWrZBlrpxbSVXZX/wCXjPH/ABfqV5rej3cGveJL9Le3+N6WUVy92Q1nbgEBY3bPlquTjGAM5GKpafcfc5ZQp4SvGWGpRbeXOTXLpKXeSXxN9b79S74q1zxHoujeOfDHhTxzrb6ZpHjDw/Z6bqjajJc3Nu1w9ubm389yxkVGY5Vy2N5Vsjikjmy/CYTFV8FjMbhoKpUoV5ThyKMZcinyS5Ukotpbq23MrPUg+OHiK98KW3iTTfBF5r0V54C0y1nk1PUPG11DiWYtNHttm3i8JztIlwMYVcYoir7mvCWBp5jPD1cwjBxxU5JQjh4PSNou81y+zS3Thd/ae56DPpt/41+PeveH73xd4gtdIs/DOmXkVpp+py20f2h5LhfNzGwPQcgHa3y7gdq4W0T5eFellXDVDE06FOVWVapFylCMnypQfL7yfXrutbNXd8/4PeKPE/jTxR4c8O6rrF4bj4f6Pd23iNUuXxdal9oa0h88Z+clLWeUBs8yo3pQ1Y6uJ8vweVYPEYqjTXLiqkHS0Xu0+RVJcumms4w0/la7npes/CfwxrviseMbya+W/Fxp9yBHKoj3Wfn+UMFScH7VLu554xjHKufJ4XiPGYPBfUKajyWqLVO9qnJzdf7kbfPcwfjfpviTUxoK6BrYSG2muJ77R012TR59SiEeFMdzH86+Wx3FchWz8xGBkR6PCdfCYf27xNPVqKjUdNVYwd9bwlo+ZaX1atotTi/BXxHtdX1m31ay1/WLbRJPhy19HHqt8WdZYrqVJJnbdtZxgAyDqNpzgiqaPoM1yKeGw8qFSlCVZYvlbhHS0oRaila6T/lezvpe5S8N6vqHi8fCzwv4w8Y61p2j3/w+j1qS6t9Wls5tS1EJCrb7hWEjFEdpCu75i25shaHpex0Y/DUss/tPGYGhCdWGKdNRcFNQp3k1aDTiuZpRTtpays2ZPivRN3i74y67pPi7XoH8N+B9LvrCey1R4jcTR2l28M0roQZsGPoSUbe25TxgWyO3LsXbA5Rhq9CDVbE1YyUoJ2Up01KMU9I3vulzKys1rd3jHxV8R/Gfi2PR7S6Fkkfg2w1axc+KpdERZ5vMM13+7icXIRlRSkh2KB0O/IEkicry7KsqwTrzjzN4icJfuY1nyxtyw96S5OZNvmj7z7rl1t+JG8X6t4g8ZW+u+NtZgn0P4c2OrCPR9Ult7Y6kI7omdPLIJG5OgwrDG4NhcCtZGGAWBw2GwksNh4NVcXOF6kIyl7O9P3Xe+tnvvF35Wru/vPw51e88QfD/AMNa7qL77rUdJtLqdsdZHiVmP5k1L0Z+b55hqeCzPEYakrRhOcV6KTSOipHlhQAUAFABQAUAFABQAUAFABQAUAFABQBq6T/x7t/vn+QoAvUAFABQAUAcp8U/htoXxd8Bap8O/E1zfW+m6uIRPJZSIky+XMkq7WdWUfNGucqeM/WmnZ3PYyDO8Rw5mNPM8Ik5072Uk2tYuLuk09n33Pnj/h2p8Bv+hl8c/wDgfaf/ACNV+0Z+l/8AEb+Iv+fVH/wGf/ywP+HanwG/6GXxz/4H2n/yNR7Rh/xG/iL/AJ9Uf/AZ/wDywP8Ah2p8Bv8AoZfHP/gfaf8AyNR7Rh/xG/iL/n1R/wDAZ/8Ayw6DwJ+wj8Mvhp4ltvGHgnx14503V7RXWC5+0WExQOpVsLJaMvKkjp3pObejPNzbxYzXPMLLBY/D0Z05WurVFezutY1U9/M9V/4Vr4r/AOi8ePf/AAH0X/5X1N/I+Q/tvB/9C6j99f8A+Xh/wrXxX/0Xjx7/AOA+i/8Ayvov5B/beD/6F1H76/8A8vD/AIVr4r/6Lx49/wDAfRf/AJX0X8g/tvB/9C6j99f/AOXh/wAK18V/9F48e/8AgPov/wAr6L+Qf23g/wDoXUfvr/8Ay8P+Fa+K/wDovHj3/wAB9F/+V9F/IP7bwf8A0LqP31//AJeH/CtfFf8A0Xjx7/4D6L/8r6L+Qf23g/8AoXUfvr//AC8P+Fa+K/8AovHj3/wH0X/5X0X8g/tvB/8AQuo/fX/+Xh/wrXxX/wBF48e/+A+i/wDyvov5B/beD/6F1H76/wD8vD/hWviv/ovHj3/wH0X/AOV9F/IP7bwf/Quo/fX/APl4f8K18V/9F48e/wDgPov/AMr6L+Qf23g/+hdR++v/APLw/wCFa+K/+i8ePf8AwH0X/wCV9F/IP7bwf/Quo/fX/wDl5veCPB9r4G0AaDa6rf6luu7y/mu78xGeae5uJLiVm8pEQZklfAVAAMChu552aZlPNcT9YnCMPdjFRjeyUIqEUuZye0Vu2c58bvgj4S+PnhK28G+Mr7VbWytdQj1JH02aOOUypHIgBLo424lbjGcgc0J8ruj0+FuKcZwjjJY7AxjKcouPvJtWbT6OOvurqeH/APDtT4Df9DL45/8AA+0/+Rqv2jPv/wDiN/EX/Pqj/wCAz/8Algf8O1PgN/0Mvjn/AMD7T/5Go9ow/wCI38Rf8+qP/gM//lgf8O1PgN/0Mvjn/wAD7T/5Go9ow/4jfxF/z6o/+Az/APlh1vw2/Yq8CfCHWp/EPw7+InjnSNRubY2cs4m06ctCWViuJbNgMsingZ4pOblueNnfifmHEdCOGzPDUZwT5krVVrZq/u1V0bPSP+Fa+K/+i8ePf/AfRf8A5X1N/I+X/tvB/wDQuo/fX/8Al4f8K18V/wDRePHv/gPov/yvov5B/beD/wChdR++v/8ALw/4Vr4r/wCi8ePf/AfRf/lfRfyD+28H/wBC6j99f/5eH/CtfFf/AEXjx7/4D6L/APK+i/kH9t4P/oXUfvr/APy8P+Fa+K/+i8ePf/AfRf8A5X0X8g/tvB/9C6j99f8A+Xh/wrXxX/0Xjx7/AOA+i/8Ayvov5B/beD/6F1H76/8A8vD/AIVr4r/6Lx49/wDAfRf/AJX0X8g/tvB/9C6j99f/AOXh/wAK18V/9F48e/8AgPov/wAr6L+Qf23g/wDoXUfvr/8Ay8P+Fa+K/wDovHj3/wAB9F/+V9F/IP7bwf8A0LqP31//AJeH/CtfFf8A0Xjx7/4D6L/8r6L+Qf23g/8AoXUfvr//AC8P+Fa+K/8AovHj3/wH0X/5X0X8g/tvB/8AQuo/fX/+XnTeEPDNh4K8KaN4P0qa4lstDsINOt3uGVpWjijCKXKgAsQozgAZ7Ck9Tysxx1TM8ZVxtZJSqSlJ22vJtu123bXTVmvQcQUAFABQAUAFABQAUAFABQAUAFABQAUAFABQAUAFABQAUAFABQAUAFABQB+af7Yv/JxPir/dsP8A0igrqp/CjlqfEzxirICgAoAKAPZP2RoPN+Ouhvj/AFMN2/8A5Adf/Zqip8JdL4j9DK5TqCgAoAKACgAoAKAKemaNpGipPHo+l2tkt1cSXU4t4VjEsznLyNgcsT1J5NBvXxVfFOLrzcuVKKu27JbJX2S6IuUGBm3fhnw3fpex33h7TbhNSlinvVltI3FzJHt8t5AR87L5ce0tkjYuMYFFzrp4/F0XB06sk4JqNpNcqle6Wuid3dLe7vuwufDXh28W+W80DTZxqgQXwktY2F0EACebkfPtAAG7OMDFAU8fiqXI6dWS5L8tpNct9+XXS/W25lfELwhe+NPDv9h2Gr22nkzJI4utOjvrW4jGQYZ4HIEkbZ6BlOQpB4wWnY7MlzKnlWK+sVYOejXuzcJRfSUZq9pL0as2rHM/Dz4HaN4Pi8Rxayui6nb+JZIWuNLs9EjstKiWJSoEdoXkUE5yzFiWwuelNu56+d8W18zeHlh+eEqKdpyqOdV8zvrUtF2XRWVrvudVN8Nvh1c6ND4cuPAPhyXSbZzLDYPpUDW8Tnqyxldqk+oFK7PGhnuawxDxccTUVR6OXPLma7N3u/vLF14G8FXy6ct74P0S4GkEHTxLp8LizIxgw5X93jA+7jpSuZU82zCj7R06817T4rSkub/Frr87k1p4U8L2EkM1j4b0q2e3tnsomhs40Mdu7BmhUgcIWAJUcEgHFBnUzHGVk41Ksmm1J3k3eSVlJ66tLRPexNbeH9BszYG00SwgOlQNa2BjtkX7JCwUGOLA/doQiAquB8i+goInjcTV5+epJ875pXbfM1ezl3er1eur7mb/AMK7+H/2K+0z/hBfD32PVJRPfW/9mQeXdSj+OVduHb3bJp3Z1f23mftIVvrNTmgrRfPK8V2i73S8kW7Pwl4V0+PTorDwzpNsmkF205YbKNBZl1KsYQB+7JUkHbjIJHelcxq5ljazqSq1pN1Lc95N81ndc2vvWaur3sy5YaVpelCddL021sxdTyXU4t4Vj82Zzl5G2gbnY8ljyT1oMK2JrYnldablypRV23ZLRJX2S6LZFW48LeGLvT59JuvDmlzWN1cNdz20lnG0Us7SeYZWQjDOX+csRndz1oubQzDGU6sa8KslOK5U1J3UUrJJ3ulbS21tNisPAXgZdTn1seDNCGo3Msc812NOh86WRGDo7Pt3MysAwJOQQCOad2a/2xmLorD/AFifIk0o88rJNWaSvZJrRrqtBLzwD4E1G7v7/UPBWg3NzqsYhv5ptNheS7jBBCSsVzIoKrw2RwPSi7HSznMqEIU6WInGMHeKU5JRfeKvo9Xqu4q+AvAqaZcaKngvQl0+7ijguLQadCIZo4zmNHTbtZVP3QRgdqLsHnGYutHEPET54ttS55XTe7TvdN9X16j7zwT4M1HUbLWNQ8I6Lc3+mKqWV1NYRPNbKv3RG5XcgHbaRSuTSzbH0KU6FKvOMJ/FFSklK+/Mr2fzPM/iB+z3c+P9W1K51DxNopttQlV47i48MwzavYRjB8u1vhIpjAIJUmNmXPU1SlY+tyXjWGTUKcKVGfNBO6VaSpTfedLlak7aO0kn2R6zdaLpWo21ta6pp9vfx2ksVxCLqJZdk0Zyko3A4dSMhhyDyKk+Kp4qtQlKdGTi5Jp8raunutOjWjWzRXvfCfhXUU1GPUPDOlXS6xs/tFZrKNxebFCp52R+82qoA3ZwAAOlFzWlmWNoOm6VaUfZ35LSa5bu75bP3bvV2tdkdr4L8HWNjcaXZeE9Gt7O7hS2uLeKwiSKWFQQsbqFwygEgKRgZNO7KqZrj61SNapXm5RbablJtN7tO9031e43TvA/grSLe0tNJ8IaJZQafObq0jt9PijS3mKlTJGFUBHKkjcMHBIoux182zDEynOtXnJzXLJuUm2r3s7vVX1s9LmjYaTpWlG5Omaba2ZvJ2urkwQrH50zY3SPtA3OcDLHk4pHLWxNbEcvtpuXKlFXbdktkr7JdEtCS9srPUrOfTtRtIbq0uomhngmjDxyxsCGRlPDKQSCDwQaCaVWpQqRq0pOMotNNOzTWqaa2a6MxtE+H3gLw1Hcw+HPBGgaVHeoYrlbLTYYBMhGCrhFG4Y7Gnds78XnWZY9xli8RUm4u65pylZ91duz9BNQ+HngDVra2stU8DeH7y3srdbS2huNMgkSGBcFYkVlIVBgYUcDA4ouwo53meGnKpRxNSMpNybU5JuT3baerfVvUvXPhnw3ef2cbvw/ps/9kOJNO8y0jb7GwGAYcj92QABlccUjnhj8XS9pyVZL2mkrSa5v8WuvzuVrnwP4KvdDTwxeeD9En0aN/MTTpdPia2V8k7hEV2A5ZjnHUn1p3ZrTzfMKWJeMp15qq9OdSkpW2tzXvsl1Jb3wj4T1PRE8M6l4Y0m70eMKqafPZRSWyhfugRFdox244pXIpZnjaGIeLpVpxqv7Sk1LXf3k76+o0+DfCBsrzTT4V0f7JqDI13b/AGGLy7goFCGRduHKhEAznAVcdBRcf9qY72kKvtp80L8r5neN73s73V7u9t7vuJq3gvwdr2oWura74T0bUb6xx9lubuwimlgwcjY7KSuDzwRTux4bNcfg6UqGGrzhCW6jKST9UnZ/Mku/CnhbUF1BL/w1pVyurNE2oCazjcXZjCiMy5H7wqFULuzjaMdBSuTSzHGUXTdOtJezvy2k1y3vfl10vd3ta93c1QABgDAFBxGbr3hnw34qshpvijw/pusWgYOLe/tI7iPcOh2uCM+9Gx14PH4vLqntcHVlTlteMnF/emmKvhzw8mm22jJoOnLYWTxy21qLVBDA8bBo2RMbVKsAykDggEUCeOxTqyrupLnkmnK7u01Zpu92mtHfdaMmj0nSodTm1qLTLRNQuIkhmu1hUTSRoSVRnxuKgscAnAyfWgzlia0qKw8ptwTbUbuyb3aWybtqzH1b4bfDvXtW/t/XPAPhzUdTyh+23elQTT5QAKfMZS3GBjnjAp3Z34bPc1wdD6th8TUhT192M5KOu+idtepauPBfg67tprO78J6NNBc3bX80UlhEySXLAhpmBXBkIJBc8kHrRdmMM1x9KaqQrzTUeVNSldRWqinfSKfTYLXwV4NstIj8P2fhLRoNLimW4jsYrCJbdJVYMriMLtDBgGBxkEA9aLsKma4+rXeKqV5uo1ZycpOTTVmr3vZrS3bQTU/BXg3W9RXWNZ8JaLf36QtbrdXVhFLMsTAqyB2UsFIYgjOCCR3pXDD5rj8JSdDD15xg2nyqUkrrVOydrppNMtQ6DpFjPJf6VpGn2t89slqLhLZVbykz5cZKgEopJwucDJxjNBlLGV60VSrTlKF3K13a73eul3bV9epgfD74fJ4KbWtUvtRi1LXPEd99v1S9itFtUkcIqIqRgttRVUAAsxJLMSSTTbuelnWdPNVRo04OFGjHlhFycmldttysrtt9ElaySSR19I8MyfEPhHwp4uhitvFfhjSdahgYvFHqNlHcrGx6lRIpAPA6UXsduCzLG5bJzwVaVNvdxk439bNEWoeBvBWrJYR6r4P0S8TShiwW40+GQWg4/wBUGU+X0H3cdBTuy6Ob5hhnN0a84ufxWlJc3+Kz1+Yaj4I8F6xpNpoGreENEvdMsAi2llc6fFJBbhRtURxspVMDgYAwKLsKGbY/DV5YmhXnGpK/NJSkpO+ru07u73uTr4U8Lol5EnhvS1TUbVLG8UWcYFzbIrKsMgx88YVmUKcgBiMcmlczeY4xuDdWV4Nyj7z92TabktdG2k21q2kyvq/gbwT4ggs7bXvB2h6lDpwAs47vT4ZltgAAPLDKQnQdMdBTuzXDZvmGClOeGrzg5/E4yknL1s9fmXJPDvh+Wa6uZdC055b62FldSNaoWntxnELnGWQbm+U5HzHjmkYRx2KjGMI1JJRfMld6S095a6PRarXRFqzs7TT7SGwsLWG2treNYoYYUCRxoowqqo4AAAAAoMKtWdabqVW3Ju7bd229231ZNQQFABQAUAFABQAUAFABQAUAFABQAUAFAGrpP/Hu3++f5CgC9QAUAFABQBgeOvHXhf4a+FL7xt4z1I2GjaaIzc3Ahkm2b5FjX5I1Zjl3UcA9c9KaVz0cpyrF55jIYDAw5qs72V0r2Tb1bS2T3Z5D/wAN2/st/wDRSZP/AAS3/wD8YquSR9p/xCfi7/oF/wDKlP8A+TD/AIbt/Zb/AOikyf8Aglv/AP4xRySD/iE/F3/QL/5Up/8AyYf8N2/st/8ARSZP/BLf/wDxijkkH/EJ+Lv+gX/ypT/+TD/hu39lv/opMn/glv8A/wCMUckg/wCIT8Xf9Av/AJUp/wDyZ0/hf9pv4TeN7CTVPBlx4n12zhmNvJcab4R1a5jSUAMULR2xAbDKcdcEetJxa3PJx/Auc5VUVHHKnTk1dKVajF22vZ1FpdPXyNn/AIXT4U/6F/x7/wCELrX/AMi0rHF/qxjP+flH/wAKKH/ywP8AhdPhT/oX/Hv/AIQutf8AyLRYP9WMZ/z8o/8AhRQ/+WB/wunwp/0L/j3/AMIXWv8A5FosH+rGM/5+Uf8Awoof/LA/4XT4U/6F/wAe/wDhC61/8i0WD/VjGf8APyj/AOFFD/5YH/C6fCn/AEL/AI9/8IXWv/kWiwf6sYz/AJ+Uf/Cih/8ALA/4XT4U/wChf8e/+ELrX/yLRYP9WMZ/z8o/+FFD/wCWB/wunwp/0L/j3/whda/+RaLB/qxjP+flH/woof8AywP+F0+FP+hf8e/+ELrX/wAi0WD/AFYxn/Pyj/4UUP8A5YH/AAunwp/0L/j3/wAIXWv/AJFosH+rGM/5+Uf/AAoof/LA/wCF0+FP+hf8e/8AhC61/wDItFg/1Yxn/Pyj/wCFFD/5YdL4T8WaL420VPEHh+W5e0eae2IubSW1lSWGV4ZUeKZVkRlkjdSGUHIpNWPKzDL6+V13hsSkpJRekoyTUoqUWpRbTTTT0Zk/E34r+A/g7oEPij4ia2dL024u0sY5hazT7pmR3VdsSsw+WNznGOOvIppN7HbkXD+Y8SYl4TLKfPNRcmrxjomle8mlu15nmH/Ddv7Lf/RSZP8AwS3/AP8AGKrkkfV/8Qn4u/6Bf/KlP/5MP+G7f2W/+ikyf+CW/wD/AIxRySD/AIhPxd/0C/8AlSn/APJh/wAN2/st/wDRSZP/AAS3/wD8Yo5JB/xCfi7/AKBf/KlP/wCTD/hu39lv/opMn/glv/8A4xRySD/iE/F3/QL/AOVKf/yZ1+gftF/DXxXpMOveF4vF2r6bc7hDeWPg3V54ZNrFW2ulsVOGUg4PBBFS4tHi4zgzNcvrPD4t0oTW8ZV6Caurq6dS+qd/Q0f+F0+FP+hf8e/+ELrX/wAi0WOb/VjGf8/KP/hRQ/8Algf8Lp8Kf9C/49/8IXWv/kWiwf6sYz/n5R/8KKH/AMsD/hdPhT/oX/Hv/hC61/8AItFg/wBWMZ/z8o/+FFD/AOWB/wALp8Kf9C/49/8ACF1r/wCRaLB/qxjP+flH/wAKKH/ywP8AhdPhT/oX/Hv/AIQutf8AyLRYP9WMZ/z8o/8AhRQ/+WB/wunwp/0L/j3/AMIXWv8A5FosH+rGM/5+Uf8Awoof/LA/4XT4U/6F/wAe/wDhC61/8i0WD/VjGf8APyj/AOFFD/5YH/C6fCn/AEL/AI9/8IXWv/kWiwf6sYz/AJ+Uf/Cih/8ALA/4XT4U/wChf8e/+ELrX/yLRYP9WMZ/z8o/+FFD/wCWB/wunwp/0L/j3/whda/+RaLB/qxjP+flH/woof8Ayw6zw9r+leKtA03xPoVybjTdWtIr20mMbIZIZEDo21gGXKkHBAI7ilseNjMJWy/EVMJiFacG4yV07NOzV1dPXtoaNBzBQAUAFABQAUAFABQAUAFABQAUAFABQAUAFABQAUAFABQAUAFABQAUAFAH5p/ti/8AJxPir/dsP/SKCuqn8KOWp8TPGKsgKACgAoA91/Yxg8740xSY/wBRplzJ/wCgL/7NWdX4TSl8R991zHSFAB0oAAQRkHIoAKACgAoAKACgAoAKACgAyKACgAoAKACgAoAKACgAoAKACgAoAKACgAoAKACgAoAKACgAoAKACgAoAKACgAoAKACgAoAKAEBBJAI4oAWgAoAKACgBks0MCh55UjUsqAscAsxAA+pJAHuaAH0AFABQAUAFABQAmRnGRn0oAWgAoAKACgAoAKACgAoAKACgBHdI0aSRgqqCWJOAB60AJHIkqLLE6ujgFWU5BHqKAHUAFABQAUAauk/8e7f75/kKAL1ABQAUAFAHhP7cX/JrXjf/AHNP/wDThb1UNz9C8K/+Suwf/b//AKbmfklXSf2Wes3H7NnjW8spb3wL4g8KeOfs6GWe38OavHc3UaDv9nbbK3/AUJ61HMup8dDjfAU6ip5hTqYa+idWDjFv/GrxXzaPKZoZreV4LiJ45Y2KujqQykdQQehqz7CMozSlF3TGUDP1e/YO8Ljw3+zfoNw8WyfWp7rUpeOu6Uoh/GOOOuebvI/jzxZx/wBd4orRTuqajBfJJv8A8mbPoWoPzUKACgAoAKACgBAQcgEHHWgBaACgAoA4L4Lf8ipqv/Y3eJ//AE9XlNn0XE/++U/+vOH/APTFM8K/4KV/8kG0b/sa7X/0ku6unufoPgh/yUVX/rzL/wBLpn52eA/Ber/ETxhpXgnQXt01DWLgW1u1w5WMOQT8xAJA49K2bsrn9M5tmdHJsFUx+IvyU1d21dvI6o/A7WrnXdU0LQfF/hXXW0jw7d+JLq50zUDPAtvb7jJHuCf63C5C46MOeaXMeR/rVQhh6eIxFCpT9pVjSSnGz5p2s7X+HXfyehBJ8GdVPw2u/ibYeLvC+oWWnxWst7YWl+ZL2089wiLLFtwp3ZBGexo5tbGi4morNI5VUo1Iyk5KMpRtCXKruzvqreR59VH0h+yX7L/hY+DvgB4G0Rk2Sf2RFdyrjG2SfMzg+4aQ1zSd2fw/x3j/AO0uI8ZiFtzuK9I+6vwR6jUnyQUAISFBZiAB1JoDcAQeRQAAgjIII9qAFoAKACgAoAKAOC+AP/JDPh7/ANivpf8A6Sx03ufRcXf8lBjv+v1T/wBLZ3tI+dCgAoAKACgAoAKACgAoAKACgAoAKACgAoAKACgAoAKACgAoAKACgAoAKAPzT/bF/wCTifFX+7Yf+kUFdVP4UctT4meMVZAUAFABQB9DfsPQeZ8W9QlI4i0Kc59zPAP8ayrfCaUviPuquc6Tj/i7rereHPhvrmt6HetaX1rArQTqiuUYuoyA4KngnqDVRV3ZilojltX13xF4J8Qp4X8R61N4m0fXtD1K7gN1HFBdRy2yKzxM8CopRkk4YIGBHemkmrom7WjKcfxl0Lwp4W8F6Zo+m6Rp8mr6BDqkNrq2ui0t7S28tdsf2iRWaRyW2qNvO1iSoFPkbbFz2SsW/wDhfB1KTQYvDmg2TvrelLqcf9qaqtkrkyGM28LbHEsoZTkZVcFTn5qOTuPnvsJ41/aD0jwf4g1PR3g0qSPQlgOoi41iO3unMihytrAVJnKowJyyZPAyRSUG1cHOx1XxI13WPD9joOsaXdeRbf27Y2+o5RSrWs7+SQxIO0B5IzkYPHXGaUVccnY80X4p+Np7bxlDHrCLPe3tsvhVxBGTHBPqEliMDbh8GLzPmzxIO1XyrQnmep0F9+0Ho9l4puNDEWlva2WrR6LcF9XjTUDOzrG0kdnt3PErtgncGwGIUgZqeR2uPn1sM8UfEbxD4h8N/Euw0zw4LOy8NWWqWMmqf2gVkMyWjOhiQJnI3KTlhtyuC3OGopNA5N3DQfjRbaf8O7jxRPp7XGj6HZWdmNQkughvtQYJG8a7xjYjsqtKWxkPwQpNDhd2BS0udJ8NfijbeP7vVtL2aX9r0gQSSSaVqi6havHMH2bZQq/MDG4ZSoIwOoINTKPKOMuY5Lwx48vrH4oeL/CVnDNq+pXuvx+RavcssdnZJawGadjhtiAsAAB8zsAO5FOPupkp+80Tj4g+ZqC+LY/DeoP4WbxF/Z66muvTbjPv+yeb9l+59m835cb+vz7M80cvTqHN1Ll78atUs7nXLr/hDYzonhzXYtFv79tRAfMjxIHji2EsQZkLAlQARgscgLk8x8wmtfGvU9JvPErp4NSXSvCmpW9lqF42ohGMcwhw8cew7mUy8qSowAQxJwBQvbUOfci8bftB6N4Q8Q6npHk6VLDoSwHUPtGsR2905kUORa25UmcqjAkFk54GSKFBtXBzSJvE/wAatT0DU/FUVv4OS503wc9o2o3j6gIy0M8UUmY49hLOvmN8pIGFzuycAUL213BysdH8XfEGqeG/hnrviDRL1rS9tLZZIZ1jWRoyXUEhWBBOCeoNKKu7McnZXOc0/wCIQ0zTLIaHq3iLxdqmu6kNNsLXW7VNNKyJEZZXyLaJhEsYyW2PzgDnNPl76CUrC6h8atR0zTCtx4LZteg8RQeHLnTUvgUE00fmRSRylBuRgU5ZV4JzjHJyeYcxat/in4gl8anwRN4Z0e3vrX7L9rSbXNkjiZQzPao0QNwiA8sdhyrADIo5Va4c2tjT8P8AjvX/ABTrt3FonhWB/D9jqM+mS6lLqASVpIcrI6QhCGQOCgO8E9cYpOKS1Gm29Dg/g18TPE0Xh7whp3ifS5Li01+9vrC31a41Iy3Ek0bTSDdGVJCEIUBL5yo+UDBqpRV3YmMn1Nfwv+0JovifxJp2lW0OlGy1i7ms7NoNXjmvlZFdlee1C5iRxG2G3NjK7guaTg0hqd3Yn8O/GrVNY/sPUb7wbHY6LrusT6HDd/2iJJftKedgiIIMxkwMuSwIb+EjDEcLdQU7mV4k+I/ibxIug6jo2iyWHh6bxfa6fDqKagUnuVS4Mcm+AKMROVcD5ySAMqAaailuJybL+oftCaLZeK7nQ0h0p7Sy1ePRZy2rxrqBnZ1jZ47PaWeJXYAncGwGIUgZpcjtcfPrY7rxx4om8J6IurQf2OMzLGzarqYsLdFIJyZSj88DgLzn2qUrlN2Rxcfxxa78HaD4l0rwyl9da3rz+H/ssOoIY0nUTjek23bJGWhGGAHyvnqNprk1sTz6XOt8A+MrnxfbasmoaXFp9/ompy6XeQw3Jnj81FVso5VCylXU8qD1pSVik7nAeP8A4jeJ9W0fVj4d0KW00jTPEVjpD6suoGK4MqX8Ec22ILzETviJD5OT8u3NVGKT1IlJtaFrXP2hdF0bxLe6MsWlSWml6hDpl2ZNXjjvmlcqGeG02lpUQuAx3KeGwDtoUG0Nzszeuvio1tofiHWRoYb+wvEMGhCP7TjzhJNbxebnb8uPPztwfu4zzxPLrYfMYf8Awsrxxouv/EK61vRLO70jwvBBPBb2V2zzjdCHUAGFdwYHc5LfJggbgM0+VNKwuZpu5oJ8XL2LwofENzomlXc13e22naVDpOtLdxXlxOQFQylE8vBPzEg4AJGaOXWwc2lzJ+IXib4hWV54Gkl0NbLUbjxG9s2n2OrloLyL7NIV3ylE+TPzEMhI2ZAJwKcUtRSb0LV58eLXTdA+06rpun2OsDXZ/D7W1zqqxWcc8ILPI1yyDEQQA52biWVQuTS5NR89hIvjuLzw1pmsaT4dg1K8v/EX/CNtBa6kjwCcxSOskc+3bJGdic4HDHjK4Jyahz3VzsPAPjK58X22rJqGlxaff6Jqcul3kMNyZ4/NRVbKOVQspV1PKg9aUlYpO5xknxV1zw9Za/fXdg+tyR+NR4esLZZEgZY5BGI1DbcEhmP3j35YAU+VP7ieaxPqPxqvtE0/WY9Z8L21vq+jataaXPENSzZxi5jSSOeW5MYMce18MShw3HOc0clw57bjNW8e/EeXVPA40nSPDyQ65f3EE6JrRmiuAltO4CyrbthMRhwwAYkBSoBJoUVrcHJ6GN4m8aaxoqeN73wJ4esrPULLxHptlqF3c6lIxuDK1qoZYzE6rlZfLIGMDLjLfLTSva4m3rY76fx5fWGralomoaLALrS/DcWuzGG7LxtIzTq0KkxqSoMHDkAnd90YqeXqVfoc3ovxD8b654/0KCLTdKt9A1XwxHrTxSX7eZGGaPc5PkcspYqF3BWX5iVPy03FJCu2yPwX+0DpHjHxLpejW9vpYt9de4Sw+z6vHPeJ5aM4NzbBQYQyIxGGbBwDgmhwsrgp3diTwj8a9T8RS+GrrUPBsem6V4nuriwtbn+0RLIJ4UkY5jEY+RvKdQ27OR90Ag0OFrgp3NPxVKNd+LnhTwlcHNnp9jd+IpYzyss0bxwwZ/3DK7D3CnsKFpFsb1kkec6l8YfGmj/8LJsL/VyrwDVJfDN0beICF7RyskA+XDlVMTjcCSGbPSq5FoQ5NXPTIfiRPBD4ghuNME8vhzw5aa20vnbftTSxzsUwF+THkdefv9BjmOUtSMzTfHXjrV/iXo2mW2m6XHoWpeHU1Vonvm81dzxhn/1HLqWKhNwVh8xKn5abikhJtsgv/jRq/hy88Sp4q8L6ZHZeGLCO4u7vTtWe4VbmV1WG2bzYIgGYMGJyQoK560cl7WDma3KsX7QloPD/AIn1WXTtJvLrw3ZQagyaTrK3ttNFK5Xb5yoNkilTuUr/AHSMg5p8mqFz6Mb8QLr426vpmjal4a0r+zJPPF5PYQv9odIosSDfIJItzuDsMGGRiD844NEeVbg+Z7D9R8eWfgfUvHmtXXh/7Zq/hvRtIn1C8F08Q1DzBIABF8yw7cMfl3Z3c9M0cvNYd7XNaT4s6tpq+JbfxF4RjsL/AETw63iS3tk1ATfaLcCX5HYIBG4aEqQN4G4EE0uXazDm7hovxhnmvJI/FHhpdHtm8PSeJreRL0XDmzjIDiRQqhHAZTgMwweoPFDj2BS7mPoP7Q9jrKXhOn6TJIuiXet2sVhrUd2+2BQxhuQif6PIQy/31+9gkrim4WBTuaWifGa9upLaTxD4R/sy21Hw9P4isDFei4mlhiCFkZAihXKurKAzZHXB4pOHYFPuZ1r8Z/FdxdRyz+FtGt7JvDdz4nRY9Wa4mmto0+VPliCxuWZAeWGC2CSuKfIhczN3QPifreqJ4SuNT8Ixafb+Mbhks/8AiYebJHCLSS4EjqIwAT5eNueAwJIIK1Lja/kNS28yvqnxivLO1V7HwqLu5l8Wy+FIYftojDOqSlZixTgExgFecAkgkjBfIDkQXnxo1LTNOuo9Q8GhdesfEFpoFxp0V+GQvchWhljmZF3KyyL95V75xjJOTzDmsS3XxoOgaV4pl8Y+H49N1Lwu1qslvDfrLDcC6wLdlmdUwCxIYso27SeQKOS9rBzW3NP4a/FG28f3eraXs0v7XpAgkkk0rVF1C1eOYPs2yhV+YGNwylQRgdQQaUo8o4y5jLuNX8cw/Gmw8Na1q1hJ4f1bTL+WLTYLUEbIniVGlkcbmciRsquFA4+brTsuW6Fd81maHwblmttG1rwwzs9v4a1y80qzLNlhaqweJSf9lJFT6KKU97jj2O/qSgoAKACgDV0n/j3b/fP8hQBeoAKACgAoA8J/bi/5Na8b/wC5p/8A6cLeqhufoXhX/wAldg/+3/8A03M/JKuk/ss+iNF0fwP4yvdEsv8AhAtV+DnizWCs/hjXLa5ujpuoTn7qnz23xBmKhZInYAtyMYrN3XmfmeKxOYZZTqz+sRx+Hp6VabUPaQj1+FWlZXbjJJtLRlH4l6fd/E7wNrPjXX9JXTviN4AvY9O8YIsSxf2jbySGOK8dVAAmWUeXIR97cjcZxQtH5HRkdaGRZhSwGGnz4LFRcqGt+SSV5QTevK4+9HtZo8FAJOAMk1ofoh+3Pwq8MjwZ8M/C3hPZsbSdHtLNx6ukSqxPuSCa5Xqz+CeIMd/aea4nGfzzlL5Nto+Vf2hvGfirS/jR4w07TNd8ZWskWnaHBotxp+tPa6ZpV9cyMgmvIzIEMTHAOY3BwQcZBq4rQ/X+DcswdfIsLVq06TTlWdRSpqVSpCCT5abtfmS295Ptc7DxPc+Pvh38TV8W/FzVfFN74ZvNR02303V/Dus+TY2DsI0MN1p+cMjy7t0mHOGAGDjCVmtDxMBTy7Ocq+p5LCnGvGNRzhVhec0rvmhVto1G1o3jqtbos/Du+8YeBPi5p+hfGS98Wy6x4jv9QXSdWt9b+0aFqiYeRIjZ5/0VkjxtAUElPvYOKHqtDLOaWCzbJZ4jI40lTpRhzwdPlrQeicvaf8vE5b6vR7aXDx1qGqX/AO1VP4fux4+v9HtfDmn3YtfD2tSWkFpIbmQNcTxieMOm0fMFDsQPumhfCGU0aNLhBYmHsI1XVnG9WmpSkuVWjF8krO+13FLujE8NftjeMrvRL/xnqXg+O90VtF1HVLeGz0q+gOnyQMBBDcXcy+TOJFJy8X3Sp+U8UcvQ78d4a4GniIYGlX5avtKcG5TpvnUl70owi+eHK/sz3TWpe0v9qH4lPoVzDd+H9OudUv7/AEXTtG1M6NqGn6cJ7+QxskyXOJHEJXO5Gw4ZfumjlRz1+A8rWIjKFWSpxjVlUhz0p1OWkk04uHurnvazV4tPc679mKfxI/iX4tweKtQtbvUIPF7pK9orpb7vs0WTGjsxQHrt3HHqetKXQ8bjqGFWEyyWDi4wdDTms5fFLdpJN+dl6HvVSfnYUAFAHBfBb/kVNV/7G7xP/wCnq8ps+i4n/wB8p/8AXnD/APpimeFf8FK/+SDaN/2Ndr/6SXdXT3P0HwQ/5KKr/wBeZf8ApdM+Jf2VP+TifAX/AGF0/wDQWrWfws/evED/AJJnG/4H+aPVf2TPA/gbxJpnjC907x7bab4in8Ja7pGq2OrEQwxx3CYhu4XGd0SAYkzyp56EVE2z47xDzXMMDVwtOrhnOiq1GcJQ1bcX70JLpJ/Yto1pumcja2HgjS/hn8bNN+HusX2q6NaxeHoY768iEbXMi3REkiIPuxs+4oD8wUjPNPW6ue3Uq4+vmuUVcyhGFWTrtxi78qcNE31aVuZrS97HinhfRJ/E3iXSfDdtnztWvoLGPHXdLIqD9Wq27I+8x+KjgcLVxU9oRlJ/9upv9D9yNPtILCwt7G2jEcVvEkUaDoqqAAP0rlP4ArVJVqkqk3dtt/efNviK98Y/D/4zSeIfije+LZfDus+I7a28P6rout7dOtEk2pFZXdhnGCwIaXaxO7gjGavdaH6lg6WBzjI1hsojSVanSk6kKlP95Jq7lUp1fTaN1a2zvYTwv+0b8S/tfhPXfFun+HJvDninUNd01LfTbadb6BrAzlZCXkZGDeQQVA4yG3c7QOKDH8FZVyYnD4KVRV6MaMrzceR+15brSKatzXvfyt1fJTftH+LviP8ADXxafEvg3TtQ0TUfCF/q8caaVqVtBaNGRttLi4cotxvRgfMgZOUYAYINPlsz2Y8FYLJM1w31WvKNWFeEG+elJyT3nGK5nCzXw1E9GvQ9b8CfELx94w8d6h4S8Kw+HdL8PeDY9Ktr9LyCeW6uzPbrK/kMJAIlVWCrvD7iMkipaSR8Zm2TZdluXwxuMdSdbEOo48riox5ZOK5lytybau7ONjyb4KfG7xz8Ofhn4dTxLaaZq2iyeCNW8Q2a2/nC98yylXKzSsxVg/mdkG31bGS2k2fZcT8LZfnWa13hJShVWIpUpX5eS1RPWMUk1y26vXyNa1/al+Kp8AeIvEJ8OaXe3tnZaPfadd/2NqFhYmS7vY7eW0k+0ENI6LIGWWMlDuBxwVJyq5x1OAsn/tKhhvayjGUqsZL2lOc7QpucZrkukm1Zxkrq1r63Nf4ifG/44eAbvxLaOngu9/4Q/wAOWOv6i4srqP7SZriVGhiHnHZ8iDDsTgqflIbCiSZxZNwtkGcQw817WPt6s6cfeg+XljFqUvcV9XsrXT3VtfpaJzJEjkY3KDUH5XJWbQ+gQUAcF8Af+SGfD3/sV9L/APSWOm9z6Li7/koMd/1+qf8ApbO9pHzoUAFABQAUAFABQAUAFABQAUAFABQAUAFABQAUAFABQAUAFABQAUAFABQB+af7Yv8AycT4q/3bD/0igrqp/CjlqfEzxirICgAoAKAPpf8AYUt93j/X7rH+r0kJn03Sqf8A2Wsq2xrR3Ptmuc6DA8e+FT438Ian4VW/FkdRiEYuDF5vlkMGzs3Lnp0yKcXZ3E1dWMCP4Z6jqN/e654t8UpqepzaXPpNmbex+zW1lDMPnZIjI7M5IXLF+igDFPmtohcvVlA/BqaytfC02heJLe31bw3oqaE9zdaYLmC8tlVfvQmRSpDJuBD8ZIOQafPvcXJsWfGHwx8Q+LdBHhifxhp66dPYLZ3azaDHK5k5DzwkSKIXIPHysF6jBoUkncHFtWI2+EV1p/iC71jwx4mhsodTjtlvoL3TFvXd4UWMSRyM67HZFUMWVwTzjNHNpqHL2Oq8ceFh4z8J6h4Z+3mye8jUR3Ij8wwyI6uj7cjOGVTjI6VKdncpq6scf/wo+xW68CTx646r4Nt1gnQ22f7SKBWR2O75Csil+jZLEe9Vz7+ZPJsXbH4XX2jeJ7/VtC8SWtvpmqap/a11ZT6Sk8wmYgyiOcuNiuRkgoxBJwRRzXVmPlsyxH8MFj0Dx5of9tkjxvc3twZfs3/Hp9otkgxjd+827N2crnOOOtLm1T7By7+Zin4D2K6Lqfhu38QSQaXqltau8CWo/c6lAUIvYiWwu7y0Lx4O4gncMnL59bi5Oh2PhDw9regx3H9ua3Y6jLNsCGz0tbJEVRjlQ7lmJOSS2PQCpbvsUlY5ef4MqPFGoeNNO8RG01m41iPU7a4FpuEMXkxxTWzjePMjkWPnlSDtI5XmufSxPJrcanwauI5F0aPxc6+E11j+2hpAsh5gl87z/K8/f/qfO+fbs3dt1HP94cpLqPwdXUPD3i3QP+EhMY8U69Frnm/ZM/Ztj27eVjf8+fs+N2R9/pxyc2qY+XcTWvg2usaT410v/hIjF/wmN7b3hf7Ju+y+UIRtxvG/Pk9flxu9uRTtbyFybk998Lb5fFepeJfDviO1sE1ryG1C2udJS7zJEoTzIWLr5bMigHKuOM4zQpaWY+XW6IfEnweXxDbePrc+ITB/wnKWqk/ZN32TyYUj/vjzM7M/w4zjmhStbyBxvfzOn8ceEx4z8H6h4TN+bMX8SxeeIvM2YZWztyM/d9amLs7jaurFfxp4KbxSmk3mn6sdL1fQrsXmn3vkCZUYo0bo8ZI3I6MwIDKehBGKE7A1c53/AIU5JPDb3GpeKXutVPia28S3159jCrO8KbFhSPf+7QIFAyzEYPXNVzE8pa8afDPV/G+pRjUfFVqmkRXttex240lTeQGF1fZFdeYCgZl5OwtgkZxSUrDcblrw94A1rwrrl3LofiyOLQL3UJ9Sl0uTTw7rLLkyKk4cbULkuBsJB4zjihyutQUbbGZovwbXSNH8G6T/AMJEZf8AhEdTn1ESfZNv2nzBMNmN52Y87rk529OeG53v5i5Nix4J+F194Hu4LTTvEdrJoFnNPLbWLaSn2lFkLERm535KoW4wgPABJFDlzDUbEGn/AAcWx8N+GPD3/CRFx4c8RSa+JvsmPP3yXD+Vt3/Lj7Rjdk/c6c8HNq2Ll0sVo/gzq0DWOmQeOSugaZry67aae2mhpUbzjKYWm8z5k3M235QRnksABRzeQchoWPwuvtG8T3+raF4ktbfTNU1T+1rqyn0lJ5hMxBlEc5cbFcjJBRiCTgijmurMfLZml4/8BTeMp9E1Gx1aCxvtBunubc3NiLuB98ZjYPEWTPDZBDAg0oysElcw7D4MvZ6ZpOnS+KWnOleKW8T+abJUMrMJd8RCsFXLzMQwHAAG3vT5xcp0/g/wcPCd34juhqJuv+Eg1mXVyvlbPI3xRp5ecndjy87uOvTipbuUla5yep/BzVrs6pptj46a20PVNbj157F9OEkiTi5SeRBL5g/ds6E42ggn7xAINKfkTy+Zfh+Ft9pnijUNa8P+I7W00/V79NSvbK40lLiTzvlEnlTFx5YcKMgq2CSRjNHNpZj5dSprPwg1TUZdXs7HxklnpGsa1ba7NanTfMmE8Twuyeb5gHlsYQcbNwJ+8QNpFITjc1LrwF4ig8Vaz4k8NeMotMXXIoBcwy6YLhllhj2I6OZFAXGMqVJODhhmlzK1mh2d7owU+BZnj1i+1DxNCutale2OowXen6YttBaXNpnypFgLuGJ3NvLN8wOOMCnzi5Dduvh/r2s3Xh3UfEvi6C8u9A1Z9TDQab5EcimF4xEF81iuN5O4lj2xS5kr2Hy33Mm7+CUcqXl1a+IhDqbeJbjxJY3T2IkS3aZNjwPGX/eoVyDypPGMYp84uQ1bz4cahqth4dg1bxHbyXWh67Hrby22mrBHNsSVBEsYc7BiT7xZj8vOc8Lm3Hy3Nbwf4OHhO78R3Q1E3X/CQazLq5Xytnkb4o08vOTux5ed3HXpxSbuNK1zAvvhGt5HcR/2+U8/xdb+K8/Zc4MTRnyPv9/L+/2z92q5hONyzcfDvWYNd8TeIdB8VW9pceJLm0meO50wXMKRw24hMbL5ilw20NkFSOnNLmWiYcutzIsfgtd6PpGnx6N4tjtdY0/WrnW47r+zAbUSTxyRyRpbCQbE2yHAD8HnnJp899xcli5ffCJ76w8W27+JNlx4o1G01RZls+LWa38kp8pf51LQAkZHBI96ObYOXcXWfhn4n1a8k1VPHFtb32oaJ/YepyLpG5JYg8jK8Kmb90485x8xkBBHHFCkl0G4tklr8L77TL3wzf6T4mijk0TR49CvFuNP81L21Vo2bA8xfKY+WRn5wA3Q4pc29w5bC+BPhjqPgWW2sLXxNbXOiaf5otLVtKRbpUbO1Hud53BQcDCKT3JolLmBRsVdF+Da6Ro/g3Sf+EiMv/CI6nPqIk+ybftPmCYbMbzsx53XJzt6c8NzvfzFybG34r8P6o/izw14y0OHz59Nkl0+9g3hDJY3GzewJOCY3jjfHcBgOcUk9GmNrVNHM+LPgRZ+KfCmt+Hn8Qta3ep6zdavbX62gZrQ3GVki27xvUxu6Hlc5BxxTU7O4nC6Luv/AAo1XUJNROieME0yPWtCi0PURJp3ns6RCQJJEfMXy2xM4IIYEY6HmhS7g49i3J8N9Xs9T0HWfDviqGyu9I0ldGnNxp32hLmAMjZCiRDG2U65YYbpxmlzdx8vYyNN+DGq/wDCG6t4F8SeLbHUbDV/MuJ7m30l7e9e+aVZVuXka4kVyGUfLsHRRkAYLc9boXLpZlzU/hXrmv8AgjX/AAfr3i+xlbWraO1jubTRFthAFOSxQSEyM3f5gPQCjmSd0HLdWPRkXYipnO0AVBZ514t+Dy+KX8cOfEJtv+Ez0+xsD/ou/wCy/Z9/zffG/dv6fLjHU1ala3kS43uW/E/wuXxJrGuasdbNv/bXhR/DHl/Zt/lBmlbz87hu/wBb9zA+797nhKVkDjcZ/wAKlsZ9Ts7vUdUNzaweFJvCs9sINvnxSNGWk3bjt4Qjbg/e68UcwcpX0X4V61p3h298LX/i+0u7GbR5tItmTRkhnjV02LJLIJCZWVeOAgPfnmm5Ju4KNtBZfhzLoI0LX7W+udQm8JeG7jSI7S3gVJb0lI8MjFsIx8rgHIy3XijmvoLltqcB8PvDWqRRyeA9I8NxxaZq+h3FjqWsz+EJ9IvIG8oJG0skjkXbksd23AyC2eTVSfUmK6Hpd58N7v8AsDwjp+keIUtdS8HmI2l5NZedFLttmt3DwiRThkdujgg45NRzavzL5dvI4rxZ8MfFOkaV4esdI1mfU9RufHo124v107KWokhnLO8atjy1YgfeX7wGQSDVKSd/QlxaF8c/DLxHZ6FbzWuqXGseIdY8Z6Xql9qEGn4WBY3RFYQhm2xRIi/eY9Dk80KSBxdjorj4M/21pXiaLxV4ma/1bxLJbSvfW9mtulqbYg24iiLPwjAk5Y7txHelz2tYfLfc6nwh4e1vQY7j+3NbsdRlm2BDZ6WtkiKoxyodyzEnJJbHoBUt32KSsQ6x4Qa68baZ49iuneTR9Nu7NbFIxmcylGyHLAKR5eMEY+bqMU09LCa1uR/DTw1feHPD0smspGmr6xe3GraisZyiXE7ligPcINqA99uaJO70CKsjrKkoKACgAoA1dJ/492/3z/IUAXqACgAoAKAPCf24v+TWvG/+5p//AKcLeqhufoXhX/yV2D/7f/8ATcz8kq6T+yz2n43ftS+Mfjl4V8NeFtd0PS9Pj8PfvDNZqQ1xNsCbxn/VrgfdXjPfgARGCi7nwvC3AWB4UxmIxeHqSk6ulpbJXvbzd+r/AMzL1X49X+reLvHHiufw9EreOtC/sa8gFydsUmICbgHb8zb7fdgj+MjPeny6WOvD8I08PgsHg41X/s1Tni7br3/d30VpWv5LToYHwS8M/wDCY/F/wb4aaPzI77W7RJlxnMIlVpP/ABwNRJ2R6PFOO/s3JMVir2cacretml+Nj9rFUKoUdAMVzH8IN31OP174Q/DnxPdeILzX/DMV7L4psYdO1YyTy4ubeIkxrgMAhUkkMgVs4OcgU7tHt4TiPNMBChTw1VxVGTlCyXuylu9tb9U7ryM3/hn/AOEja1b+IJvC0k93bTRXKCfUruWFp4lCpM8LymKSQAD52UtkZJzzRzM6v9cM59hLDKtaLTWkIJ2eripKKkov+VNLpaxP4d+Bnws8K+IYfFOieFvK1G1MptXlvbmeO0MmfMMEUkjRw7gSD5arwSOlF2zPG8V5vmGGeDxFa8JWvaMU5W25pRipSt/ebOhh8F+Gbfxhc+PYdMC69eWMenTXfmyEvboxZU2btgwzE5C5560X6HmyzPFTwUculP8Acxk5KNl8TVm72vstr2MHRfgl8L/D1zqVxpHhVIU1eG4tru1a6nktGinbdMi2zuYY1cjJCIoNF2ehiuKM2xsaca9a7g4tO0VK8dItzSUm10bbK1t8AvhPbeF7/wAGL4Xkl0fUvJ8+2uNSu5tvknMXlu8peHYfu+WVx2o5maz4uzmeLhjnWtVhezUYL4viulFKV+vMnc3PBHw28FfDmO/j8HaMbAapOLq9JuZp2nmCKnmM0rsSxVRk55OSckkkbucGaZ3j86cHjp83IrR0irK7dkopK13p22Wh01I8oKACgDgvgt/yKmq/9jd4n/8AT1eU2fRcT/75T/684f8A9MUzwr/gpX/yQbRv+xrtf/SS7q6e5+g+CH/JRVf+vMv/AEumfAPwb8cWHw2+KPhvx3qdnPdWui3q3UsMG3zHUAjC7iBnnua2krqx/R3EuVVM7ymvl9KSjKpGyb2XrY6r7T+yqJGkSL4roXyDtk08cHqPpU+8eP7Pi+yTeG+6qWL/AMefBLQPhn4t8GfDvT/GzX/in7Cry6ybQxRLbz+Zx5Rzk5I6HtRZt3ZnRyjPsZmuGx2Zyo8lHn0p893zxt9rTQf+xz4WHiz9o7wbZyR7obG7fU5DjO37PG0iH/v4qD8aJu0SfErH/wBncL4uaeskoL/t5pP8Gz9e65z+LDg5vgZ8LLjxUPGlx4X83VBff2mPMvrlrcXfXz/sxk8jzM879mc85zTuz6GPFebwwf1GNa1Pl5NIx5uX+Xn5efl8ua1tDnfhD+zp4S+HS2euatYwal4otLjUZI9RE87RxJdXEkhEcLt5aN5bqjOqhiFIzg03K56fEfGmNzpyw9GThQkqacbRu3CKWskuZrmTkk20r7G5Y/AL4TabY6xpVj4VaGw122ms7yzXULr7P5ErbpEii8zZACef3QWlzM8+rxdnNepSrVK1502pRlyw5rxVk2+W8ml/M2Xrn4OfDi68UWfjJvDzRaxYpAkdxBe3EPmCHiLzURwk2wcAyBiBx0ouzCHEuaU8JLAqrenLmunGLtzfFytpuN+vK0Gk/Bv4aaJDpVtp3hWFYdF0650iyiknllSOzuCpmiZXYhwxUZ35PbOCaLsMRxLmuKlUnVrO9SUZyaSTcoX5ZXSVmr9LFKw+Anwp0zQL7wtaeGpv7K1FrVp7WTVLuVcW0olgVN8pMaI4BCIVXtjHFF2b1uLc4r4mGMnVXtIc1moQXxrlk3aK5m1o27vzuafiL4T/AA/8Vy61P4g8Pi7fxFp8OlakftMyefaxMzxx/K424Z2OVwTnkmi7RyYLiDMsvVGOGqcqpSc4aRdpSSTeqd7pLR3XkdaqhFCqMADApHjt3dxaBBQBwXwB/wCSGfD3/sV9L/8ASWOm9z6Li7/koMd/1+qf+ls72kfOhQAUAFABQAUAFABQAUAFABQAUAFABQAUAFABQAUAFABQAUAFABQAUAFAH5p/ti/8nE+Kv92w/wDSKCuqn8KOWp8TPGKsgKACgAoA+qP2DIN2v+LbnH+rtLVM/wC88h/9lrGtsjajuz7IrA3Ker6xpegadNq2s30NnZ2+3zZ5m2omWCjJ9yQPxoSvsDdi4CCAR0NABQAEgdTjNABQAUAVbbVNPvLu8sLW8iluNPdY7qJGBaFmQOoYdiVZT9CKALVABQAUAFABQAgIPQg0AR3d3b2FpNfXUnlwW8bSyNgnaijJPHsKAM7SPFfhzXVsTpesW0z6jZDUbWHftlltiQPNEZw23LKCccEgGm00JNM1qQxk88NrBJc3MqRQxIXkkdgqooGSST0AHegCOxvrPU7KDUtOuorm1uo1mgmicMkkbDKsrDgggggigNyegAJAGSeKACgCnLrGlQah/ZM2oQJefZ2u/JZwH8lSFaTH90EgZosFyTTtQstWsLbVNNuY7m0vIkngmjOVkjYZVge4IINGwJ3LFABQAUAFABQAUAFABQAUAFABQAUAFABQAUAFABQAUAFABQAUAFABQAUAFABQAUAFABQAUAFABQAUAFABQAUAFABQAUAFABQAUAFABQAUAFABQAUAauk/8e7f75/kKAL1ABQAUAFAHm37Rnw11v4v/BnxF8OvDl5Y2uo6utqIZb13WFfLuopW3FFZh8sZAwp5I+tOLs7n1PBeeYfhvPKGZ4qLlCnzXUbX1hKKtdpbvvsfDv8Aw7P+OH/Q4eBv/Ay8/wDkatfao/ff+I45B/z4rf8AgMP/AJYH/Ds/44f9Dh4G/wDAy8/+RqPaoP8AiOOQf8+K3/gMP/lgf8Oz/jh/0OHgb/wMvP8A5Go9qg/4jjkH/Pit/wCAw/8Alh3nwP8A2HPjT8HPiZpHxGmvfAuuNpHnNHZnVry3DPJE8YYv9jfGA5P3eoFKU1JWPnuKvFTIuJcqq5XGNan7S15ckJaJp7e1W9u59Zf2t8eP+hB8Bf8AhX3n/wAraz0Pxz6vw9/0E1v/AARD/wCaA/tb48f9CD4C/wDCvvP/AJW0aB9X4e/6Ca3/AIIh/wDNAf2t8eP+hB8Bf+Ffef8Ayto0D6vw9/0E1v8AwRD/AOaA/tb48f8AQg+Av/CvvP8A5W0aB9X4e/6Ca3/giH/zQH9rfHj/AKEHwF/4V95/8raNA+r8Pf8AQTW/8EQ/+aA/tb48f9CD4C/8K+8/+VtGgfV+Hv8AoJrf+CIf/NAf2t8eP+hB8Bf+Ffef/K2jQPq/D3/QTW/8EQ/+aA/tb48f9CD4C/8ACvvP/lbRoH1fh7/oJrf+CIf/ADQH9rfHj/oQfAX/AIV95/8AK2jQPq/D3/QTW/8ABEP/AJoD+1vjx/0IPgL/AMK+8/8AlbRoH1fh7/oJrf8AgiH/AM0B/a3x4/6EHwF/4V95/wDK2jQPq/D3/QTW/wDBEP8A5oL/AMLfDeveF/Cslj4mWwTUrvV9V1WaOwuHngj+1389yqLI8cbPtWYKSUXJB4oZzZ9jcPj8YqmE5uSMKcE5JJv2dOMG2k5JXcb25mef/tc/A/xT8fvhpYeDPCOpaVZXtrrUOpPJqUkiRGNIJ4yAY0c7syr2xgHmnCXK7n0nh1xVhOEM1njsbGUoypuFopN3covq4q3uvqfIX/Ds/wCOH/Q4eBv/AAMvP/katPao/af+I45B/wA+K3/gMP8A5YH/AA7P+OH/AEOHgb/wMvP/AJGo9qg/4jjkH/Pit/4DD/5YH/Ds/wCOH/Q4eBv/AAMvP/kaj2qD/iOOQf8APit/4DD/AOWHq37OH7IHxq/Z+8d3Pjlz4E8Qyy6dJYRQNrV5aiIu6MZN32J8nCbcYH3jUympKx8hxr4j5Fxhl8cvXtqSUlJv2cJXsmrW9rHvf5H0x/a3x4/6EHwF/wCFfef/ACtqND8q+r8Pf9BNb/wRD/5oD+1vjx/0IPgL/wAK+8/+VtGgfV+Hv+gmt/4Ih/8ANAf2t8eP+hB8Bf8AhX3n/wAraNA+r8Pf9BNb/wAEQ/8AmgP7W+PH/Qg+Av8Awr7z/wCVtGgfV+Hv+gmt/wCCIf8AzQH9rfHj/oQfAX/hX3n/AMraNA+r8Pf9BNb/AMEQ/wDmgP7W+PH/AEIPgL/wr7z/AOVtGgfV+Hv+gmt/4Ih/80B/a3x4/wChB8Bf+Ffef/K2jQPq/D3/AEE1v/BEP/mgP7W+PH/Qg+Av/CvvP/lbRoH1fh7/AKCa3/giH/zQH9rfHj/oQfAX/hX3n/yto0D6vw9/0E1v/BEP/mgP7W+PH/Qg+Av/AAr7z/5W0aB9X4e/6Ca3/giH/wA0B/a3x4/6EHwF/wCFfef/ACto0D6vw9/0E1v/AARD/wCaDX+GPhm/8FfDfwt4P1Sa3lvdD0az064kt2ZomkihVGKFgCVJU4JAOOwoerOLPcdTzPNMTjaKajUnOSvvaUm1ezavrrqzpqR5QUAFABQAUAFABQAUAFABQAUAFABQAUAFABQAUAFABQAUAFABQAUAFABQB+af7Yv/ACcT4q/3bD/0igrqp/CjlqfEzxirICgAoAKAPrn9gi3wPGt0R942EYP088n+YrGt0NqPU+t6wNzzf9orj4NeIiBn5bbj/t5iq4fETP4WcuvxG8Y6l4WttXttaXT7vxN4pi0CG2a2Rm0GMbwwdWGWnIiJO8ld0i4GOr5Vcnmdi5ca78UYz4v8G6FrL6zf6BeadJHfeTbpetZzqHlRVIWBp1AbbkAEEZGcUWjo2F3qkYmqXl74ug8GyW/xC8TrPbeMTpl0lzZWdvc2swtLh8SJ5JUyKuACBsKvnaTghrS+nQT1tqWLv4g/FDWfGGup4V0zXJ4NC1yPS47WG3svsEsKbPOM8kjicOwdmUoAoGzhsmjlilqNyd9Bmq+OfiBaW3jPxcviyRbPwt4st9Lg0xbODZPbvLbK6yOV3Y23B27SpBBJLAgASWiC71Zb1zxRq3hjWfiFPokkcF9qfiTQ9LhupI98dobiztIzMy5AIUMSM8ZxnikldK4N2vYv3mr/ABP0278XeB9C8Qf2/qljpthqWm3lxBbxzxiaV0liYKEiLhImaPKgZYbsii0dGx3eqR1Hwt8QvrNnqlje63rN7qOm3YiurfWLOG2u7TdGrKjiFVRwQdyuowQ3tUyVhxdzidX13xvDc+O9Z8OePNWutF8KaLqAL3lvZsj6qsLOEiKQKdsOBu3FssdpztbNJLS6Ju9WmbupeMvEcHiAWMOp7Yf+EGuNYKeUh/0tXULJ0z0J4+77UrL8R3Nr4Pz+JtV8DaR4n8U+I5NUu9bsLa+2fZ4oo7cPGG2oEUE8MMlieQcbQcBSteyHC7V2ZXw/1Q6J4O8a6wsJmaw8QeIboRL1cpdzNtH1xinJXaQk7JnIeDPHXxY1PTU8RXdtrb6df6BdX89xe21jHbW1x5XmQtaeSzSNH1XbKCfukkciqcYrQmMmyDQ5PFHjXxz4B1FPFU2malqPw5+13t/DawvLIzy27NtV1Makuyk/KRgEADIIHZJ+oK7a9BsHxd8c+I9E8CWNhHrIvdb0a41K/uNGtbR7iWSJ0iAQXTCJVLMzsAC33QMDJBypNhzN2PSbK98Uah8Hry68Z2JtNZbSbxbqMhQcqjgMQpKgsoDEAkAnFRpzaFq/Lqee/D/X/FXgrQ/hoJ/EE2saXr3hxy2mm1iT7L5Fks0ZiZRvPC7G3lslgRt6VckncmLaSLPw08bfFzxTNpGtmx1Saw1qwnuLhtQt7OLT7aVo98H2doXM5TdhCJMsQc/KeKUlFBFyZm6nrXi2+8DeMfDfjLxd4ksPEcHhW81GewnsbJIpAkTCRreaONg0BYhDk+YAQQymmkrpoWtmmXtZ8VeONJ1Tw/8AD7QNQ8T3xTw4NWlvNPtNPlu5XeUoiuJvLi8pMYIRQ5BXLA5JEk9WDbWiNLT7zX7/AMbaZeeKrFbLWJfh9cNewKQQk3npvAwSOueMn6mlpbTuPV7nO6f418WWnh74ceCPDMWuos3gy21OaXRre0luXYRxxov+lMIwgJJbALHKgY5NOy1b7iu7JI6KLxD8UNY8Q+CfC+p6xJ4bu9W0K8udWSG2glkE0UkQV03h1RjuPHzKAxGCcEK0Umx3baR2fwe8U6l4w+HWja9rUyy306SRzSBQnmNHK0ZfaOBnbnA45qZKzsVF3R2dSUFABQAUAFABQAUAFABQAUAFABQAUAFABQAUAFABQAUAFABQAUAFABQAUAFABQAUAFABQAUAFABQAUAFABQAUAFABQAUAFABQAUAFABQAUAauk/8e7f75/kKAL1ABQAUAFABQAUAFABQAUAFABQAUAFABQAUAFABQAUAFABQAUAFABQAUAFABQAUAFABQAUAFABQAUAFABQAUAFABQAUAFABQAUAFABQAUAFABQAUAFABQAUAFABQAUAFABQAUAFABQAUAFABQAUAfmn+2L/AMnE+Kv92w/9IoK6qfwo5anxM8YqyAoAKACgD7J/YNg2+HvFV1/fvYI/++UJ/wDZqwrbo3o7M+p6xNjO8Q+HtH8V6PcaBr9mLuwu9omhLsm7awYcqQR8yg8HtTTtqhNX0Zl6h8OPBWqHVjfaFHL/AG20Ml8PNkUSSRDEcgAYBJBgfOuG4GTwKOZoOVEUXwu8EQaPNocWkzJb3NyLyaQX9x9pknAwJGuPM84sBxnf046U+Z7i5UNPwq8CHQh4c/sVxZre/wBogrezif7VgjzvPD+aZMEjdvzg4o5ne4+VbDpfhf4Im1iPXm0iVb1DAzOl9cIszQ48ppUVwsrLgYZwx4HNHM7WDlRPc/Dzwdd6fq2lXGjB7XXb9dT1CPz5R51yrRssmQ2V5hj4UgfL05OVzMOVBf8Aw78GapdaveahoiTvr0EdvqKvNIY7hUACEx7tgdQq4cAMNo54o5mg5UV7X4W+BrPS77SIdIl8nU3jku5Xvrh7mVkxsJuGcy/Lj5cPx2xT5mw5UaXhrwh4f8IQXMGg2Tw/bJjcXMstxLcTTykAbnklZnY4AHJPSk23uCSWxk6L8J/A/h+GW00ux1BbSaOaKSzm1i8ntnWXPmAwyStGd25snbnJJpuTYlFIfpPwr8C6JNLcWGkTebNYPpbyT39zO32RiMwgySMQowMAfd7YocmwUUjoNH0jT9A0my0PSbf7PY6fbx2ttFuZvLiRQqrliScAAZJJqW76lJW0OesvhV4H07XpfEllp15Fez3Ut7JjVLswvNKS0jGAy+Uclicbcc9KrmdrE8q3HaT8LPAuhtcnS9GkgS6gltXh+23DQpFKcyJHGzlIgT/cC0OTY1FIvaV4G8LaJeabf6XpQgn0nSxo1m/nSN5VmCpEWGYg8xp8xy3HXrSbbBJIz5fhR4Cl0TS/Dw0NorPRCx04wXk8U1tu+9smRxKAe43c8Z6U+Z3uLlRu2/h/SLXQx4bgtNunfZza+T5jHMRGCCxO45BPOc+9K+tx26GJ4a+FvgXwhfQ6l4f0M29xbWxtLdpLqaYQQkglI1kdhGCQCdoGe+abk3uJRSDSvhb4F0S5nudL0VoPtEc0TQi7naBFl/1gjhLmOPd32KKHJsFFINL+FvgbRzeta6NJK2oWbafcNd3s90zWrZ3QgzOxVDk/KuBQ5Nj5UV5Pg/8AD+Szs7JtJvNtgJFtpRqt2J40cANGJhL5mwgAbN23jpRzsXKjVPgbwsb/AEvVBpe250a1axs3WeRQtuygGJwGxImAOHDAEZHPNK7HZGY3wi+H7aXp+jjRriO30kyGxaPUbpJbYP8AeRJVkEioeBsDbcAccU+Zi5Ua1t4M8NWd/pep22mBLnRrN7Cxk81z5MDbdyYLYbOxeTk8daV2OyKujfDfwV4fudNvNI0QW82jwz29k3nyt5Ucz75VwzEHLc5OSO2KHJsFFI6WkMKACgAoAKACgAoAKACgAoAKACgAoAKACgAoAKACgAoAKACgAoAKACgAoAKACgAoAKACgAoAKACgAoAKACgAoAKACgAoAKACgAoAKACgAoA1dJ/492/3z/IUAXqACgAoAKACgAoAKACgAoAKACgAoAKACgAoAKACgAoAKACgAoAKACgAoAKACgAoAKACgAoAKACgAoAKACgAoAKACgAoAKACgAoAKACgAoAKACgAoAKACgAoAKACgAoAKACgAoAKACgAoAKACgAoA/NP9sX/AJOJ8Vf7th/6RQV1U/hRy1PiZ4xVkBQAUAFAH23+wpBt+HevXP8Af1po/wDvmCI/+zVhW3OijsfStYmpjeMfFFn4L8M3/ijULW6ubfT4xI8NsoaV8sAAoYgE5I6kU0ruwm7K5laf8TvDuqXXhO2sEuZR4ws7i9sZFVdkaQpGzrJ82Vb94BgA8gg4xT5Wr+QuZaGxaeLvCuoavN4fsfEml3GqW2fOsoruN548ddyA7hj3FKz3HdbFLUvH/hazOqWVpr2l3eraXazXMmmpep5/7tCxBQEsvTrjjNHKw5kQeAviL4e8d6Ppt1Z6lp6aneabb6hc6ZFeJLNaiVFbawGGwNwGSozTlFxFGSkhNX8bNpPj/SPB8lrELfUdNvNQlunk2+V5DRjGMYwQ5JOeMUJXVwbs7F+88c+C9PtrG8v/ABbo9tBqYzZSy3saJcjjmMk4fqOmeopWY7ogm8Siw8RanFquu+H7fSLDT4rt1a623cGWfdJMD8qxEKNreob0otoF9TQ0vxN4c1u4urPRte0++nsWC3UVtcpI0BOcBwpJU8Hr6UNNbhdMr2Pjfwbqdvf3em+K9IuoNLVnvpIb2N1tVUEsZCDhAACTnHQ0WYXRPpXinwzrt3c2Gi+IdNv7mzx9ohtrpJXhz03qpJXPvRZoE0zI8f8AxI0H4c2+nXOuRXcq6jdC2VbZFYxJgl5nyRiNBgsRkjI4NOMXLYHLlNfW/FPhnwzBFc+I/EGnaVFO22J726SFXb0BYjJpJN7A2luR3XjLwjY6hZ6Ve+KNKgvdQVWtLeW8jWWcN90opOWB7Yoswuh0fi7wrLrjeGYvEmlvq6AlrBbuM3A4zzHnd056UWdrhdbEv/CRaAIhN/bdj5ZvDp4b7QmDdByhhzn/AFm4FdvXIIxRZhdFaTxt4Nh1FNHm8V6Ql9JcG1S2a9jErTDGYwuclhkfL15FFmF0YNv8YvBuo32u6VoNy+tahoTIslnpzRzzXG4R5aJVbLKrSqrMcKrBskYzT5Wtxcy6Gp4O8c2XjB9TtE0u/wBLv9GuRa3tlfLGJYmZFdTmNnRlZWBBDGk1Yadxml/ETw3qNt4ivrm5/sy08MalLpl9c37pFEHjVGZw27ATEg5bB68UWPYxGSYuhPD04LnlWgpxUbt2baStbfTpf1MnxN8c/hb4W0nSNcvvGWkzWGuXq2VncW99C0bksFeTcXAMce5S7AnaCM9aFFs7cBwjnOY16uGp4eSnSi5STjJNaNpWte8rPlXU0b34tfCzTdRTSNR+I/hm1vpPKKW02qwJK3mKGjwpbJ3KykeoYEdaLM5aPDec4ik69LCVJQV9VCTXutp62to00+zQ34ffFTwT8T49Tk8H63a3x0m8ls7hIp45GGyR0WXCMf3cnlsyMcblGRQ01uPOuHcwyB01j6bj7SKkrprdJtape9G6Ul0ehqHxt4OXVjoLeKtIGpCSSE2ZvY/ODxxrI67M7srGyuRjhWBPBoszjWVY90PrKoz9nZPm5Xazbine1rOSaXdq25HpXj7wNrunXmsaJ4x0W/sNPz9ruba/ilit8DJ3srELxzzRZl4nJsxwdWFDEUJxnP4U4tN+iau/kcxq3xi8JarpV8Ph58QfB11qNn9nkea81DNjHG86RkPLFkBjv2qM5Lso70W7nr4bhjHYetD+1MLWjCXMrRj77ai5aRlbRWu3/KmzpdS+IPgTRdWTQNZ8aaHY6o6CQWdxfxRzFSM5CMwbGOelFmeTQyXMsXReJw+HnKntzKLa+9Kxj+EfjT8NfGun6rqmj+LNM+zaPfnT7qSS8hAVjOYYnyGICSuP3ZON+RjrQ00d2ZcK5tlVWlRr0Jc1SPNFKMtuVSktlrBP30vh6lrTfGlv4g8WWNv4b8U+FdR0S5024uSlvfebfSSxzrGXjVSUMKksjnOQ5AosY18qlgsFOeLo1YVYzitY2gk4uVm3qpvRxXWN2aOn+PPBGrXOoWel+L9GvJ9JDNfxQX0Uj2gXO4ygNlMYOc46GizOWvk+YYaFOpWoTiqluVuLSlfblutb+RWb4nfDhNPudWfx74eWys2iW4uTqUIihMg3Rhm3YUsORnqOlFmbLIM1dWNBYapzyvZckru2jsra2e/Yt3XjjwZY6faare+LNHt7K/jeW1uJb2NYp0VdzMjE4YBeSR0HNKxhTynH1qsqNOhNzi0pJRbabdkmrXV3or9S/o+taP4h02HWNB1S01GwuQWhurWZZYpBnGVdSQeQRxQc2KwtfBVXQxMHCa3Uk016p6lygwCgAoAKACgAoAKACgAoAKACgAoAKACgAoAKACgAoAKACgAoAKACgAoAKACgAoAKACgAoAKACgAoAKACgAoAKACgDV0n/j3b/fP8hQBeoAKACgAoAhvLuGws57648zyreNpX8uNpG2qMnCqCzHA6AEntQB514N/aL+FXjzxknw/0DUtZTX5bKTUY7PUfDuoaez26MqtIGuYEUgMwHB702mhXR6XSGFABQAUAFABQAUAFABQAUAFABQAUAFABQAUAFABQAUAFABQAUAFABQAUAFABQAUAFACEgdSBQAtABQAUAFABQAUAFABQAUAFABQAUAFABQAUAFABQAUAFABQAUAFABQAUAFABQAUAfmn+2L/AMnE+Kv92w/9IoK6qfwo5anxM8YqyAoAKACgD7r/AGIIPK+El9J/z31ud/yihX/2Wuer8R0UvhPoWsjU4r40adf6t8MNf07S7Ke8up4EWKCCMvI58xTgKOTwDVQ0YpbHnVh4I8T+HfjbpGl2GnXv/CN20eqajp96luXgsWvY08y3ZsbV2zRM6qe0uKu6cfMzs1Ir+EPD2six+H3hBfBWp6frnhbV2utW1KWzaO38tY5llZLnG2bzmdeFJznLYxQ3u7gk9EavgS1utH+H974B1XwXqy+I7a11RZ73+y3MFxK+8+alxja5lyuACW7EDApS1d7jjorMTwV4U1TRLz4NG28N3Nkll4cvYdWK2hjEEzwWrbZ+PlZpFc4bBLBu+aG73BK1g+OXgrxX4t8Z6MfDtlPLFBot9542stvdAT27mzklH3BMqMnUHBPbNEGktQmm3oYnivR9a1rxRL4guLHxdpeheIPDdtYw2uneHo7qa3KGTzbOaKSF2hyXBDDah/vHCkNNJWE027k3irwVr8Mfjmw03RtXvIZPANjptnK9uzyXM0fnAplRhpMFcgZPPvQmtPUHF6+ho6z4I8Rza3e6Z4Z0ibT47r4ayaZDKluY4VvPMbZEWwFV8MeM5AJNK669xtPp2MTRvCOpXfhHxDcvF4yuNXh8D32jx2V9oUVpFGzx/LBEY4kM7Bkwu3eMMcHLVTeq9RJaHYeCvDWo6P8AEHwnLFoM9nYW/gRrS4dbUxxR3PnwMI2OMB/vnaefvH1qG7p+pSVmhvj7wl40+IXjrUrHTPsNhpWnaE+lCfVdOmmjuGvcm4aAq6DcqRwruycEketOLUUEk5MxNAm8R2WteGvGPjvwVrV9GnheTQ5o4dLluZYL6KdhI5iClgk6BcPjBAGTg5pu1mkxK+7N7wuP+Ec8beI11/wTqt0/iLVLO9029i0lpoktvJiSOKR1BWEwMjkhiMZyual6rRjWjOW0rw5rkel+HvAs/g7Uz4i0zxgNWvdXNky2zwi6aaS5F1jY5kiITZu3c7SMAVTe7uTZ7Fq4tNdiePwsPCuuvcx/EdtXeZdPlNsLKS9eVZhNjYw2uuQCSvOQAM0ab+Q9dvMg1vwdrZ8LfE27tfC942q3vjS0ubGRLJjPNbxz2bB4zjcyL++ORwPn96E9V6Ca3O006fUdE8b/ABAgn0bXFOriC+sLu1095Y3WPT4o2CyY8vzA8bAIxBJx2NTukUtGzpPhloemaH4M05NP02+s3u4Eurs6jHsvZp2Ub5LjJJ80n72ScdBwBSk7sqKsjwPxBofiHxZ4V8WX3hF7+aGw+Kp1K5/s22juZ5rWFEjkaGKRWSZkk2vt2tkxHAzTWm5+y4LF4XLcbhaeO5U54LkXO3GKlJtpSkmnFSjdXurc3Y1X8I3tl4PbxRpkPjTWnfxzpmu6iNR0IWl3JHD5SSTRWUUSMRtVScRh2KscHqS+pwrMqdXH/U6zo019WqU4clTmgnLmajKpKUlu3b3uVJpXWxv3HiVfHvxa0pvEfhfxfZ+HfD5t5tIgn8Mah5V7qcyj/SZnEJSJIFfaN5G1y7EgKDS2R5sMA8mySqsLWpSr1eZTarUrxpxfwRXPzSdRq75U7xtFXbZ0nwae+0q78W+F9V0LV7O5XxNq+pxzz2MqWs9vcXkksTRTkeXISrglVYkc5ApM8niiNPEQwuMo1ISj7GlBpSTkpQpxjJSjfmVmt2rPoefa/wDDTxTrmnfHpNF0Ka31fxBeRJplzLB5ZvYEtIN0cTsMMrYljz0yxB71V1ofT4LPsHhKuSPEVE6VKL50nflk5zs5Japr3Zd7LQxL/wAFXOteBvGWtRt481DWZNFsLSC11jw/Bpgkkt7gTwwxxJBGLkoyYI2sGVtisd3BfU9Gjm0cLmOEw79hCkqlSTdOrKpZTjySk5OcuTmT0d001zSWmprunv4i8FeP7aw1O/1rxhq934evLrR4fC13pDQW8N7AqyR2s+6VxtjkLy5YfJ2C0LRiwdZYHMMDOpCNPC044iMajrQq3lKnNtSqQtFatKMbJ69WzqvEdprGhfFCS88AaD4juLzWdc0+XWLHUPD5l0qdFVI3vI77Z+5ZIlyB5h+YcJyaXTU8bA1KGMydU8zq01GnTqKnKNW1VNttU3Sv7ylJ6+6tHrLQxPFuia9qXwn+Ivw7bwZr82o3HjCTUkQaXO0N1aTa5HOGilC7JP3RLMFJKgNkDFNbpno5bi8NQzvAZqsRTUFQUPjjeM44aUGpRvePvKybVm2rXO28UeENeufjFE3hvTZrG1Pw61TS7W+jtyttbXclzAYk3AbVbgsF64UntST0Pn8vzPDU8iaxc1KX1qnNxbvKUFCfM7PVrpfa7PO/hr4C1ldFtYNYHjsa34c8J6hpi2F34fhtbGF5IlR4I7iKFDdBnUMmHkzt3Ehjy2z6jPs5oPESlQ9h7GtXpz5o1ZSm0pNqThKcvZ2TtK8Y2vZaLSa++HvinR/h/wDBLUNLsNd0WHQNPP8AbiaRoyXd/a3c9on79rWSKQswk85XwhcGUn1oursilnWDxWZ5zSrShUdWX7vnqOMJRjN+6pxlFJOPK4+8ovlS7Gvpfw4aHUfhDFbaNr+p6VbeINa1W+bWNLWF7VpYJ5EeWFEVLdTOVZF2rglcAHgF9zhxGec1LNZTqU4VJUqMI+zm2pcsoJqMm3Kb5LqTu7q+rR1vwgn1nwm+taDqfhPXUi1bxvr7WciWJWC2tTO8scrk42xPk7GAIJPFJq+p8vxdiaGJrYSdGak/q9FSad/eUEmn5q1mnqj1+pPkwoAKACgAoAKACgAoAKACgAoAKACgAoAKACgAoAKACgAoAKACgAoAKACgAoAKACgAoAKACgAoAKACgAoAKACgAoA1dJ/492/3z/IUAXqACgAoAKAGu6RI0kjhUQFmYnAAHUmgD5X8DavqvizQvjL+1xaXDwz3ukajpngiZgH+zaRp0UvlzorDH7+5WSYqwIICdjVPsSu5qaR8X/iXNrPwohj1M6g3iH4X3/iK/s/s0Q+36lFDaNG2VUMuWlcbUKr8/TgYLILnA/BX43eOPF/jr4NJB+0UfGNz4uivrvxj4YttP05Y9FCafJIInEUX2iER3JjjBkkyxUdc4ptbgmdB4Z+PV5e/tDeCvDvg34za7418M+MdQ1myu7TUfDC2tnafZ7aaaNrK9S2iWcK8JjPzyZXnPelbQL6mVqHxR+N1hc+LviLH8VbmTTPDvxaj8Hw+HJNJsvssunPeQQkNKIxPvCznDB/4BkNk07LYG2Yvxr+PXxF029+Li2Hx+Pg7xP4V1OHTfCXgu30/T5J9VieG3aKcLcRSTTmV5nGI8AbPehIGz7ggLNDGz/eKgn64qCh9ABQAUAFABQAUAFABQAUAFABQAUAFABQAUAFABQAUAFABQAUAFADJZFhjeV87UUscAk4HsOTQB8w3OhfET9r25l8QDxJ4j+HXw40x2k8MGyzbanrF8h/dalOrDKWyMA0cJwZMbmwNoqtIk7nofwT+I3jy91TUvhN8YdEe28aeG4EmbU7W3b+ztbsmYrHeQPjajMRh4jgqwOBjIVNdUNPoz16kMKACgAoAKACgAoAKACgAoAKACgAoAKACgAoAKACgAoAKACgAoAKACgAoAKAPzT/bF/5OJ8Vf7th/6RQV1U/hRy1PiZ4xVkBQAUAFAH35+xnb+T8FLaT/AJ76hdP+T7f/AGWuar8R00vhPdKzNAoAKACgAoAKACgAoAKACgAoAKACgAoAKACgAoAKACgAIBBBGQeooDYqaTpGlaDp8OkaHplrp9jbLthtrWFYooxnOFVQAOSelBvicTWxlV18RNzm922236t6lugwCgAoAKAMrxP4W0Hxlo8ugeJNPF5ZTMkhTzHjZXRgyOroQyMGAIZSCPWjY7cvzHE5XXWJwkuWaur2T0as000001ummih4V+HXhHwXd3moaDYXIvb9US5u7y/uL24kRCSqmW4d32gsxC5xyeKbdzpzHO8dmsIUsTJckb2jGMYRTdrvlhGKu7LW1zpKR5IUAFABQAUAFABQAUAFABQAUAFABQAUAFABQAUAFABQAUAFABQAUAFABQAUAFABQAUAFABQAUAFABQAUAFABQAUAFABQAUAFABQAUAFAGrpP/Hu3++f5CgC9QAUAFABQBk+LfDlp4x8Ka14Rv7u7tbbXNPudNmntJAk8Uc0bRs8bEEK4DEqSCAQODQB5/8ADv8AZ8034e6K3hQ/Efxn4i8N/wBjNoUeiazNZNaRWxVU+UQW0T7gilAS5GGbIJwQ27isZnw//Zg8M/DLxVpXjTTvG/jjX7jw3o0+iaNp2rajby21pZuUbyYwsKNx5SKGZycAAkgDA3cLWPLfhz8HPH3hv4veGdd8A/Cnxj8PNCXUr298TDVfGdtfWN5BLFIfLjs4bmYbzOyvu2rtweeabasKx6D4b/Y98G+Fdb8J6rpXxH8fi08D3019oGlSahatZ2Xm7hLEB9m8xo2R2QhnJCkgEdaHK47HTXf7OPga80PXfD8uo62LbxD4wTxtdMs8W9b9Z4pgiHy8CHdCg2kFsE/N3CuFjx79ob4ReNPFnjLxB4m+Gfwe8a2vjO4tbey03xdYeNLXTrItGB5UktuLoSOiFmyrQktg8YOaafcTR9WabHew6daxajMst2kKLPIowGkAG4j2JzUlFmgAoAKACgAoAKACgAoAKACgAoAKACgAoAKACgAoAKACgAoAKACgAoAKACgAoAKACgAoAKACgAoAKACgAoAKACgAoAKACgAoAKACgAoAKACgAoAKACgAoAKAPzV/bDjkb9ojxSVjYgrYcgf9OUFdVP4UctT4meM+TL/zyf8A75NWQHky/wDPJ/8Avk0AHky/88n/AO+TQAeTL/zyf/vk0AfoX+yRbG3+BGgMylWllvHIP/XzIP5Cuar8R00/hPYqzNAoAKACgAoAKACgAoAKACgAoAKACgAoAKACgAoAKACgAoAKACgAoAKACgAoAKACgAoAKACgAoAKACgAoAKACgAoAKACgAoAKACgAoAKACgAoAKACgAoAKACgAoAKACgAoAKACgAoAKACgAoAKACgAoAKACgAoAKACgAoAKANXSf+Pdv98/yFAF6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5H4qeItd8L+DzqXhqSyi1KfVNK02GS9t2nhj+16hb2zO0auhfaszMAHXJA5po9nIMFh8fjfZYpNwUKk2otJvkpzmkm1JK7ilez06FD+w/jn/ANFM8Ff+EZdf/LOjQ6frXD//AEC1v/B8P/mcP7D+Of8A0UzwV/4Rl1/8s6NA+tcP/wDQLW/8Hw/+ZxPBet+O08fa94J8aaxomqLp+j6Zqttc6bpMtgQbma9jdHV7ibdj7IpBBX7x4odrBmeFy95dRx+BhOHNOpBqc1P4I05JpqELfG01Z7I76kfOiAhhlSCD3FAbFbVNT0/RNMu9Z1a7itbGwgkurmeVtqRRIpZ3Y9gFBJPtQa0KFTFVY0KMeacmkkt227JL1Y+yvLXUbODULGdJ7a5jWWGVDlXRhkMD3BBzQTVpTozdOorSTs12aIdV1nStDt4rrV9Qgs4p7iG0jeZwoeaWQRxxjPVmdlUDuTQaYfDVsVJwoxcmk5O3aKbb9Ek2y7QYCMyoNzsFHqTigaTewiujjKOGHqDmgGmtx1AhCQOpAzxQBk3Pi/wpZ376Vd+JdLhvY54LV7eS7jWRZpgTDGVJyGcAlR1YA4zQdsMuxlSmq0KUnFpu6i7Wj8TvbaPV9Opr0HEVtR1Gw0jT7nVdUvIbSys4nnuLiZwkcMSglndjwqgAkk8AAk0GtGjUxFSNGjFylJpJLVtvRJLq29l1JoZoriJJ4JVkjkUOjocqynoQe4oIlFwbjJWaH0EhQAUAFABQAUAFABQAUAFABQAUAeda3rHxI1b4l6j4N8H+IfD2kWWl6Fp2pyPqOiTX8k0tzcXsZAKXUIRVFovZiSx5p6WPpsLhsrw+VU8djac6kp1KkPdqRgkoRpvrTndtzfVbFj+w/jn/ANFM8Ff+EZdf/LOjQz+tcP8A/QLW/wDB8P8A5nD+w/jn/wBFM8Ff+EZdf/LOjQPrXD//AEC1v/B8P/mc1vhd4m1Dxp8NfCvi/Vo7eO+1vRbLULlbdSsSyywq7BAxJC5Y4BJOO5oejOPPsDTyzNMTgqLbhTqTir72jJpXslrprojp6R5IUAFABQAUAFABQAUAFABQAUAFABQAUAFABQAUAFABQAUAFABQAUAFABQAUAFABQAUAFABQAUAFABQAUAFABQAUAFABQAUAFABQAUAFABQAUAFABQAUAFABQAUAFABQAUAFABQAUAFABQAUAFABQAUAFABQAUAFABQAUAFABQAUAFABQAUAFABQAUAFABQAUAFABQAUAFABQAUAFABQAUAFABQAUAFABQAUAFABQAUAFABQAUAFABQAUAFAHBfG3/kSbT/ALGjwz/6e7Kmj6Lhf/f5f9ecR/6j1TpvFlx4otfD93ceC9NsNQ1lAn2W2vrlreB/nUNukVWK4TcR8pyQB3zSR5WXwwlTExjjpyjS1u4pSa0drJtX1t12PMP2WvG3xW8e/DuLX/iZb6c4maQWd7bzAzXO2eZHEsSxoke3airtzuHJwaqSSeh9Xx7leT5Rmbw2VOWluaLWkbxi1yycpN3u272tsjqdJ/5Lx4q/7FHQP/SzVqXQ8nEf8k9hv+v1f/0jDne0j50+dvCnjbVPh7+xfoHivQlhOoWuhafDbNKu5IpJ5YoRK4yMqnm7yM9FNU1eR+mZhldHOOOq+DxF+R1Jt23aipSsvOVrL1KvxB1nxp4e0n4k/DPxH40l8VWl18MNS12K7urWCC4tpRHLC8eIERDG3DLkbhtYEt1prua5PhsDjK2AzXC0FRlHF06binJxkrxkn7zb5ls7OzunZFf4efFXVZfhZrPiLWvEupaHDpCab4a03RdPsIp7+3nIiSOYrIhEkty0qGMZMQjZDydxA1qa5zw/Rjm9LC0KUajqe0qzqSlKMGvebjdPSNNJ8323JNbWRky+N/GXiHTdU8M+MDrTN4f+IXhEWh1yCzi1BYp7y1k2TCzPkHByVKgEqwyM0WOuOV4HB1aeKwPJ+9w2K5vZubheMKivH2nv7bp31Whs+Jvin8Z9Z+IXi2y+H+jeJLiPwnq9tptrY2lppx0+5URxSTG8knkFyC4kbYYQFChD85LACStqcWByDIsNluGqZlUpp14Sm5OVXnjrKMfZqEXT0suZTu277Kx3P7UFvJffDTT7RdHs9Ve48UaBGNPvGC290W1CEeTKSrAI2drEq3BPB6Uo7nz/AAJNUs1nPncEqNZ80fijalL3lqtVutVr1R5Gvi7xD8ELX4pLY+Erbw1rLjQ59P0LSGS60qyhupvsv2qFmMS+aX8zcrJEm6OIcglqduax9o8uw3FM8u9pWdal++Uqk7xqScI+05JJc75UrWalN2ctmkjtdL1z9oy68KeLbbT9N8QrcW506XRrvX7fS49SljeQi9SNLd/szMkahojIFBMmGzjJWh4NfC8MU8Zhp1Jw5X7RTjTdZ000l7NtzXtEm3afLeyV1a5zviXU9S8a6X4Qhh+KXjSO/wBN+IVtpd9Bf6dYWl9ZStbu6iVRbmN3VcFHUeWwkOVYgENaHp4GhSyuripSwdJwnhpTi4yqShJKST5XzqSTejTfMmtGru+p8Sfiv4n0XxfPe+DNY8WajYaH4h0rRdVD6Zpw0dHklgimjeVgt0ZSJwwaLKqzAYxnCSvucmScP4TFYJU8dClCdSlVqQ9+r7VpKcotRV6fLeNmpWbSve5W8afEz4o6U3xT8WWfjiWDT/APiHT4LLS0sLdkuIZUtDLFNIyFymJXK7SrhmOWIwoaS0RrleR5TiFl2DqYe88TSm5T5pXTi6nLKKTtf3Ve900tk7t2/jFrHjbxjpnxr0628bf2No/gzw49smmw2kMo1Az6X9oledpFLqCJfLTy2XBQk7vulLSxjw3hsBltXKas6HtKuIqp87clyctbkiopOzty80uZO6dlbcz/ABN8TfizdeJr/wAFfDqw8Sl/DHh3TLi1TSbPTpYbm7uIi6m8N3Ir+R8gQCDDZ8wlsgCnZWuzpwOR5NTwsMfmcqdq1WonzyqpxjF2/d+zi1z639+6+FW1bPpXRbi/u9IsrrVbP7JezW8clxb7g3lSFQWTI64ORn2qD8sxMKdOtOFGXNFNpPur6P5l2gwCgAoAKACgAoAKAOT+Kg8SnwDqo8JC7Oo4hx9j/wCPjyPOTz/K/wCmnk+ZtxzuxjnFVG19RSvbQ8hXULS98P8AjN113xvFZaTqP2Dw5aS6heQXs17PaQMkRLMLiQiViypK2FDtvXA+W+qM+jJPF+o+MbWx8Vapq3ibUIda8C+HtJubVLS7kigmvGV3meSJSI5hIy+XhgQAOADzQraeY3fXyPoSNi0asepUE1kaHCaT/wAl48Vf9ijoH/pZq1PofRYj/knsN/1+r/8ApGHL3xA8Z+JfCAsD4d+G2teLftZl84abNbp9m27du/zpEzu3HGM/dOccUJXOfJ8swuY8/wBZxUKHLa3MpPmve9uWL2trfudVbSyTW8c0sLQu6BmjYjKEjoccZFI8ecVGTinfzOH+AP8AyQz4e/8AYr6X/wCksdN7n0HF3/JQY7/r9U/9LZ3tI+dCgAoAKACgAoAKACgAoAKACgAoAKACgAoAKACgAoAKACgAoAKACgAoAKACgAoAKACgAoAKACgAoAKACgAoAKACgAoAKACgAoAKACgAoAKACgAoAKACgAoAKACgAoAKACgAoAKACgAoAKACgAoAKACgAoAKACgAoAKACgAoAKACgDk/iL8UPCPwssNM1DxbJqhGs6gNLsINM0e71O5ubowSz7EgtIpJTiK3mcnbgBDkigDkf+GnPh1/0LXxR/8ADX+JP/kGgA/4ac+HX/QtfFH/AMNf4k/+QaAD/hpz4df9C18Uf/DX+JP/AJBoAP8Ahpz4df8AQtfFH/w1/iT/AOQaAD/hpz4df9C18Uf/AA1/iT/5BoAP+GnPh1/0LXxR/wDDX+JP/kGgA/4ac+HX/QtfFH/w1/iT/wCQaAD/AIac+HX/AELXxR/8Nf4k/wDkGgA/4ac+HX/QtfFH/wANf4k/+QaAD/hpz4df9C18Uf8Aw1/iT/5BoAP+GnPh1/0LXxR/8Nf4k/8AkGgA/wCGnPh1/wBC18Uf/DX+JP8A5BoAP+GnPh1/0LXxR/8ADX+JP/kGgA/4ac+HX/QtfFH/AMNf4k/+QaAD/hpz4df9C18Uf/DX+JP/AJBoAP8Ahpz4df8AQtfFH/w1/iT/AOQaAD/hpz4df9C18Uf/AA1/iT/5BoAP+GnPh1/0LXxR/wDDX+JP/kGgA/4ac+HX/QtfFH/w1/iT/wCQaAD/AIac+HX/AELXxR/8Nf4k/wDkGgA/4ac+HX/QtfFH/wANf4k/+QaAD/hpz4df9C18Uf8Aw1/iT/5BoAP+GnPh1/0LXxR/8Nf4k/8AkGgA/wCGnPh1/wBC18Uf/DX+JP8A5BoAP+GnPh1/0LXxR/8ADX+JP/kGgA/4ac+HX/QtfFH/AMNf4k/+QaAD/hpz4df9C18Uf/DX+JP/AJBoAP8Ahpz4df8AQtfFH/w1/iT/AOQaAOt+HXxS8IfFO01W78JyasDol/8A2ZqFvqmjXml3NvcmCKcI0F3FHIMxXELg7cEOMGgDraACgAoAKAOD+NsV0/gITWmnX181nrug3skNjaSXM5hg1a0llZYolZ32xo7EKCcKeKaPoeF5QWY8s5KPNTrRTlJRV5UakYpyk0ldtLVpaif8Lp8Kf9C/49/8IXWv/kWiw/8AVjGf8/KP/hRQ/wDlgf8AC6fCn/Qv+Pf/AAhda/8AkWiwf6sYz/n5R/8ACih/8sM/wNrA8UfFrxR4msdG16001/Dui2Ec2q6Ld6d5k8VzqTyKi3MaM+1ZoiSoIG8UPY6M1w31DJsPhalSEp+1qyahUhUsnCik24Skldxla/Y9NpHyp5zoH7Pfwl8NW01hpXhy7NjcWclhJZXes313am3cYZBBNM8YGBwQuR2Ip8zZ9Pi+Mc5x01UrVVzqSkpKFOMuZbPmjFS/HXqX9J+C3w10XSda0Wy8PSNbeIbI6bqTXN/c3M09oUaPyPOlkaRIwrsAqsAuTjBouzmxHE+aYqtSr1KvvUpc8bRhFKV0+bljFRbuldtNvrcbqfwS+F+sRzxah4VjkW50620qYLdTp5lvbuHgztcZeNh8sv8ArF6BscUXY6HFObYZp0q1rSlNaRdpTVpbraS3j8L6q5CnwI+Fcel6ppA8MyGDWmtpL931G6aeeW3cvDMZjJ5vmqxz5oYOcKCxAABdmj4szd1qdb2utPmUfdhZKatKPLy8vK19m3LvZXbLep/Bz4d6v4gTxTe6HOdTCwLLNFqV1ELkQ48r7QiSBLgrgYMoY8UXZjQ4lzPD4Z4SnUXs/esnGD5eb4uVuLcL9eVo2fF3g3w9450b+wfEtnNcWYnhulEN1NbSJNE4kjdJIWV0ZXVWBVhyKSdjhy7MsTlVf6xhZJSs1qoyTUlZpqSaaabTujF074M/DXTdL1rR08NC7g8RII9VfULue9nvFGdokmnd5GC5JX5vlJJGDTuzurcTZpXrUq7q8rpaw5Yxgo97RglFX66a9Rtt8GPh5aaFd+HYtL1BrO+kikmaXWr6S43R/wCr2ztMZUC/whXAHai7KnxNmdTERxTnHmimlanTUdd7xUVF363TuNHwS+Ga+GpvCY8PSmxn1AarK51G6N216MYuDdeZ5/m8Ab9+ccZxxRdjfFGavFLGe199R5F7sOXk/l5OXk5fLltfXcp3X7PnwivbmW7uvCskrzmGSQNqd3seaJVWOcp5u0zgIo87Hmcfe5NF2bU+Mc6pQUIVrJXS9yF7SbbjflvyO79z4fI19R+E3w+1ax8RabqHh4TW3iy5iu9YT7TMPtUsYjCNkOCmBFHwm0Hbz1OS7OOjxDmWHqUKtKraVBOMNI+6ne621vzPe+5U8WfBH4YeN9Su9W8S+GTc3OoWY0+9Md7cQJdwAEKsyRSKspUMdrOCy8FSCBgTaNsv4pzbK6UaOFq2jCXNG8YycX1cXKLcb21SaT6pkniP4N/DnxXd2t/rOgytc2loLBJbbULm1eS1ByIZTDIvnR5z8sm4cnjk0XaIwXEuZ5fCVOhU92UuazjCSUv5o80XyvzjZnZxokSLGgwqgAD0FI8Ntyd2OoEFABQAUAFABQAUAV7+yj1GynsJZZ4kuI2jZ4JWikUEYyrqQVPuDkUAcrefCDwBe2+l2zaTd240aSeaykstUu7WVJJuJZDJDKru7d2YknLc8nNczJ5UWNR+GHgnV7qxvdU0qe6m0+GG3Rpb+4bzo4W3xLODJi42tlh5u/5iT1JNLmaHyo6npwKQzy3VvEcPgz4z63q+r6F4lnsdS8MaPbW1xpnh6+1GNpYbvUmkQtbRSBWVZojhsHDjFPdH12HwUszyOjRo1KanCrVbU6tOm7ShRSdpyjdNxltfY1v+F0+FP+hf8e/+ELrX/wAi0WOP/VjGf8/KP/hRQ/8Algf8Lp8Kf9C/49/8IXWv/kWiwf6sYz/n5R/8KKH/AMsJ/gjp9/pPwa8C6XqtlcWd7aeHNOguLe4jaOWGRbdAyOjAFWBBBBGQRQ9zPimtTxGeYyrRkpRlVqNNO6acnZprRp9GdtSPBCgAoAKACgAoAKACgAoAKACgAoAKACgAoAKACgAoAKACgAoAKACgAoAKACgAoAKACgAoAKACgAoAKACgAoAb5ke/y/MXd/dzzQALJG5KpIrEdQDnFAAskbkqjqxHUA5xQAjyxR48yRFz03ECgBwIYBlIIPIIoAWgCK6uraxtZr29uI7e3t42lmllYKkaKMszE8AAAkk0AQ6Tq2l69pdnrmiahb3+n6hAl1aXVvIJIp4XUMkiMOGVlIII4INAFugDE8GeM/DXxB8O23izwjqQv9KvGlSG4EboHMcjRvw4B4dGHTtRsBt0AFABQAUAFABQAUAFABQAUAFABQAUAFABQAUAFADDNEH8sypv/u7hn8qAH0AISAMk8UAYGvePPCnhjXfDvhrW9WW21HxXcTWmkQ+W7faZYomldQyghcIpOWIBxgc8UAdBQAhYKMsQB6mgBaACgAoAzvEHiPw/4T0qXXfFOuWGkabC8Ucl5fXCQQo8kixxqXchQWkdEUZ5ZgByRQBoAggEHINAHkXx4/5HH4Jf9lAm/wDUc1qgDu6ACgAoAKACgCOC4guo/OtpklTJXcjAjIOCMj0II/CgCSgAoAKACgAoAKACgAoAKACgAoAKACgAoAKACgAoAKACgAoAKACgDhPgd/yP/wAb/wDseLL/ANRrRqAPXqACgAoAKACgAoAKACgAoAKACgAoAKACgAoAKACgAoAKACgAoAKACgAoAKACgAoAKACgAoAKACgAoAKACgAoAKACgAoAKACgAoAKACgAoAKACgAoAKACgAoAKACgAoAKACgAoAKACgAoAKACgAoAKACgAoAKACgAoAKACgAoAKACgD4k1vwn4i8E/EzwlY6r8P7hPHOufE2e6XxnFqtu0uq6LLLPI9uqrIboRx2ZVGiaNYo/KVg2WXN3JOpHhjQ/DfxF8UeJv2etCGm2HgPwfrNnrmpWzNKuua26pJb28juWNzPbmJ2eVizhpghP3gF6h6FL4SaHpPgnxf8As86x4LtlgvPiF4U1CfxbcpKXk1dls7a4W6uSSfNlE8hxIeR5zLnBxQ9bgjpfj/4duvE37RPgnT7T4UeEviC6eDtblOl+JrhIbWIC808eerPbzjzBu2gbBxI3zDoRbA9zVm1H4kP+0Fpvwl8K6/beEfDOh+ANN15tD0uytXiNyt7cw/ZI5Hi+S3ZI0RtqghY12eWSTR0uHU8p8KfFn4x6zbaf8S7jxR471uz0Dw1rfiDxLp/9hw6fotvqNrCTFaWt0sA+2wswkQBZpSQqvvU8U7ILs3/h/wCPvjv4t8LajqXizTvFV34Y17wHqOoXl5rVnpVvbW960CvD9gNlI0jwOjyjbOC42Id5JIpNIFcm/Z9174g+BtM/Z50a68dya7oPj/wmtu+kTWFvEul/Z9NinhkgeNRKwCr5b+Y7gs4YbM7QPW4LoQfAz4tfGLVB8C/EfjP4iS63F8UF1Oz1DTjplrBbwG2tJZopkaNBJ5pMB35bYd/youBQ0tQVyTw58Rv2g/GfwQ+Hfjex1jxDeW93PrP/AAlN74b03T5tYxFcSR2fk29wnktEAjCQJG0hwm0csaNEwuyxrvxd8dW8eh/Eef4meIk+Fc+iaZPb+J9E0OxnhkuC5F1LqsEqNPApOwAQqqoC2WypFFguV774z/HvxV8SvFi/DzQfFl3Z+E/FkGgwWFrZaX/Y9xbR+SblruWeQXiyukjujRAIoEXyvlqLKwXZ9cKSVBIwSORUlC0AFABQAUAFABQAUAFABQAUAFABQAUAFAHxj4r8B2fwI+JOt/F/4ufDTSvG2gav41g1O08eWupMmu+HFurqKG1s5Im2u1rFLIkYWCVgYz80R+agB3i341/GT/hHPij8dtI+Ip03TPhv45fw1aeDm021a01CztruG2lM8zIbnz5/NZ4jHIijMYKNk0AXdR1b4v8AxR1T9onTrn4yaxoHh3wNPNZ6XY6Rp2niZ0fR4J3jlmnt5SYwzHbtCv8AvJMv9zYAP+GPirx54E0b9kzwfaeP9V1TTfG9rcDWF1C3s2eSCPw+9zDbq0UCFUjkRCp/1hAw7vk5AMb9nf46/tI/FvxJ4Q8ejw34ym8LeJtVv49Xt72w0eHQ9O09ROsLWksUpvzPHLHCjiZWD7peI8LQByXiTUfjL8V/2N/EXxT8Z/HDXYxN4jawttM0zTtOghFvbeIRaKZXa2aRn+QtlGQYWMEHEnmAH1p8XNV8S/DX9mvxzr+jeKr681/wz4K1W/s9YvYrZrhruCylkjndEiSAsHVWIEYQ4xtxxQB4r4F+M/xB8H+NLSL4rfFG41fQ9a+EF18RtQmOk20KaNLbSwiX7KkMfmPH5U5O2VpWLR8EZ20Acn4Y/ad+Lng/UvHd3rEXjrW9I0/4W3vjzR4/Gmk6XaXUlxbthTEumkEWrq6llmUSpsPPWgC9+0XoHxMh/Yy1/wAReLPjRdeLr3X/APhErqFLjSrOG0sbp9asWZoRbpG7wksmEkdmwh+c7uAD174FeKvH0Pxl+J3wf8aeOLvxZB4UsfD+qWWoXllbW0yfb4rjzYdtuiKY1e2ym4FwHwzNjNAG18eP+Rx+CX/ZQJv/AFHNaoA7S/luoLG4nsbQXVzHE7wwGQJ5rgEqm48Lk4GT0zQB85aV+2tomvnR/BWifDzWrj4rXupjS9T8CuwjudH8tl+03NxMRsW1RG3pN0lyoXkttAPpMZIBIwfSgD8/Pg74+1HxD4j+HOl+AfGvxGv/AIjz+LtRn8U2+q6jqsukTeHYby5juHC3jG0bYht1Q23zB8A85oA9K+G37YvjD4iePdE/snQhe+Gdf8Q3ejDT7bwnqy3Gn2kbSxxX8mqOPsUoZ4hviUKUEoAd2RhQBgeDvj1e/Bz4BfDTw9ovlQ6r4z8SeIraO9m0W91dLK3t766lml+xWWJ7huUQIrIBvLMwCnIB3ngL9qDxxeX/AILvPiJ4ftNJ8Oa9N4g0e91GXSrzTib2xT7TbXUcd0RJHBPaRXLeXIm9XjxvIHzAHJeLP2ufiPoHwt0bxrca94R07xJf+Gp/Fh8L/wDCJarqdzJZvJI9msr2sxFirQKitPMGXzA52hQQADtvEnx3+L2v/ELSfBnwytvCmmW+p/DdPHb3Wt2txdNA/nMnkBIpY94bMYzldvzt83CEAy/EP7QPxi8RfDP4VeNfhVqvhC38Q/E6xsEsPDGpeH7m9d7t18y8nNzHew+VawREsx8lyNo5JkUAA+p03bRvxuxzjpmgBaACgAoAKACgAoAKACgAoAKACgAoAKACgAoAKACgDhPgd/yP/wAb/wDseLL/ANRrRqAPXqACgAoAKACgAoAKACgAoAKACgAoAKACgAoAKACgAoAKACgAoAKACgAoAKACgAoAKACgAoAKACgAoAKACgAoAKACgAoAKACgAoAKACgAoAKACgAoAKACgAoAKACgAoAKACgAoAKACgAoAKACgAoAKACgAoAKACgAoAKACgAoAKACgDmLL4a+CNP8T6l41t9BjOv6qhhuNTmmkluViIx5UUjsWhj4B2RlVyM4zzTuFjF8B/Af4b/DOW3fwZa6/Zw2qyJDZTeKNUurKMOSWxbT3Dw5JJOdmckkdaG7isT+CPgf8LvhxrM/iDwb4VWwvZ4Xt1Y3dxMltA8nmNDbxyuyW0ZfDGOFUUkLxwMDbYWsWPGnwj8D+PtZsPEXiG21ePVNMtprO2vNL16/0yZIJWRpIy9pNEWVmijJDZGUHpRewWHWnww8NaLqUnibw7BND4kTQV8PW2q317c30i2sbvJEsnnSky7ZJGYsx3tnBbpguFjxz4afAH4oeGPF/h+9u5dC8OeH9MF2dX07RvFOrajZaz50bgxjTrxBbWUfmOJcRliCCoODTbEkeo+F/gH8KfBi30Xhzw5cW0F/Yy6ZJbvqt5NBFaSHLwwRSSsluhPaIIOB6Um2x2DwL8APhJ8NtWttb8HeFGs7yysTptm82oXV0tnbEgtHAk8jrCGKgt5YXceTmi7YWSLeifBX4ZeHLXwhZ6L4YW2h8BPO/h5ftc7fYmmieKU5ZyZMpI4/ebsZyMEA0XCxmS/s6fCKTw7pXhSHw9f2emaKt0llHY67qFo6JcOXnRpIZ1kkR2JJV2Yc4xjii7CxFffs0/BTUFs4Ljwa62djBbWsenw6peQ2MkVvjyVltUlEM23auPMRjwM5ouwsjT1T4G/C/WPGP/Ce3nhyVNaeW3nmlttSureK5lgx5LzwRSrDOybV2tIjEbR6Ci72Cx3lIYUAFABQAUAFABQAUAFABQAUAFABQAUAFAHlsv7MXwRn8VJ4wm8HTSXsep/20ls+r3zact/uLi5FgZvsglDksH8rIb5s55oAn1n9nD4LeIPGr/EDVvBKTaxLd2+oXAF9dR2l1dwACG4ns1kFtNKmF2ySRsw2rg8CgDpdG+G3gjQL/wAUalpWgRRz+M7kXmul5JJVvZRAkGWR2KqPKjRdqgKQOmSSQDmvC37OPwe8GTeHbjw/4Zu438JXs+oaH9p1q/uhYSzWv2SQRCaZwsfkfuxF/q1HKqp5oAm8O/s+/CTwl4yfx54c8MT2GqvdXN8Ei1W8+xR3NwCJpo7Iy/Zo5H3NudYwTk880AXLb4IfC20+Gl58HofCcX/CIX7XUlxpr3MzhnuLh7mVhIzmRWM0jOCGBU427cDABej+GHgtfhzefCeewvLvwxqGn3Wl3dte6ndXU09tcK6zI9zLI053CRxuMm4Z4IwMAFGX4I/Cy4vbfULnwjBPLa+GJ/BkYmnmkT+xZihltGRnKureUmWYF8DG7BOQDI8G/szfBHwFqA1Xw14LZLz+zJtFM97ql5fO+nyiMNaMbmV90AESbYjlE+bYF3NkArWP7K3wL07w1qXg638IXbaJqpsvtFjNruozQotpcLcW0cKvOfIjjlRWWOLYnUYwSCAdxpPgDwjofjHXPH+l6QINf8S21laapeefIxuIrQSC3XYzFF2CaTlVBO7nOBgA4L48f8jj8Ev+ygTf+o5rVAHd0AZsPhrw7ba/c+K7fQrCPWr23jtLnUUtkFzNBGWKRvIBuZVLMQCcDJoA0qAPJ7D9mvwHpekeDNN07UtctrnwHrV1rWkalHcRC7VrmWR7m3dvL2tBKJWRk2glQuCGUNQBN4O/Z+0PwD4nfWfCnjnxhYaM2oXWqr4WS9h/siO5uN5lZU8nzgheR38vzfLDHIUYGADIX9lTwRb+GrPw5p/i3xdYtoviC68R+HtRt7u3F5oU9wXM0Ns5gIaBvNlyk6y5EhBJAXaAaHj39m7wr8TvhKPhF448XeLdUthc/bP7akvohqnmlnLESiIRqGSWWIqsYAjcqoXjABD42/Zi8EeNdcutYHiTxToMOq6DD4Z1jT9Gvo7e11TTYjJ5cMwaJnXaJpAGieNtrEEkEggGnovwA8H6H4i03xRDq2t3F9pngpPAkZnniKyWCuH81wsYzOSOWGF/2KAOQ0L9kLQ/CN/oGpeC/jB8Q9Cn8NeHIfC2nmBtJnEdjG284FzYShXdgC7Lt3bVHRVAAPegCAASTgdT3oAWgAoAKACgAoAKACgAoAKACgAoAKACgAoAKACgAoA4T4Hf8j/8b/8AseLL/wBRrRqAPXqACgAoAKACgAoAKACgAoAKACgAoAKACgAoAKACgAoAKACgAoAKACgAoAKACgAoAKACgAoAKACgAoAKACgAoAKACgAoAKACgAoAKACgAoAKACgAoAKACgAoAKACgAoAKACgAoAKACgAoAKACgAoAKACgAoAKACgAoAKACgAoAKACgAoAKACgAoAKACgAoAKACgAoAKACgAoAKACgAoAKACgAoAKACgAoAKACgAoAKACgAoAKACgAoAKACgAoAKACgAoAKAPJfj/AKP4xu7n4ceJfBvgnUPFUnhXxe2q32n6fdWcFwbZ9H1K03obuaGI4lu4cjeDgkgHFAGd/wALL+Kn/RqvxG/8G3hr/wCWtAB/wsv4qf8ARqvxG/8ABt4a/wDlrQAf8LL+Kn/RqvxG/wDBt4a/+WtAB/wsv4qf9Gq/Eb/wbeGv/lrQAf8ACy/ip/0ar8Rv/Bt4a/8AlrQAf8LL+Kn/AEar8Rv/AAbeGv8A5a0AH/Cy/ip/0ar8Rv8AwbeGv/lrQAf8LL+Kn/RqvxG/8G3hr/5a0AH/AAsv4qf9Gq/Eb/wbeGv/AJa0AH/Cy/ip/wBGq/Eb/wAG3hr/AOWtAB/wsv4qf9Gq/Eb/AMG3hr/5a0AH/Cy/ip/0ar8Rv/Bt4a/+WtAB/wALL+Kn/RqvxG/8G3hr/wCWtAB/wsv4qf8ARqvxG/8ABt4a/wDlrQAf8LL+Kn/RqvxG/wDBt4a/+WtAB/wsv4qf9Gq/Eb/wbeGv/lrQAf8ACy/ip/0ar8Rv/Bt4a/8AlrQAf8LL+Kn/AEar8Rv/AAbeGv8A5a0AH/Cy/ip/0ar8Rv8AwbeGv/lrQAf8LL+Kn/RqvxG/8G3hr/5a0AH/AAsv4qf9Gq/Eb/wbeGv/AJa0AH/Cy/ip/wBGq/Eb/wAG3hr/AOWtAB/wsv4qf9Gq/Eb/AMG3hr/5a0AH/Cy/ip/0ar8Rv/Bt4a/+WtAB/wALL+Kn/RqvxG/8G3hr/wCWtAB/wsv4qf8ARqvxG/8ABt4a/wDlrQAf8LL+Kn/RqvxG/wDBt4a/+WtAB/wsv4qf9Gq/Eb/wbeGv/lrQBofAPSfGcGp/ErxT4x8Dal4UPivxVBqVhYajdWc9x9mj0bTrQu5tJ5olzLazYG/OACQM0Aet0AFABQAUAUNfuZ7LQtRvLZ9k0FpNLG2AdrKhIODx1FAH5wTftf8A7Q4/ZzER8fCL4iwai+ry6oum2jE6D/Zkd2h8ryvK5luYItwTOQec5rTlVyLux9w+Ov2jPhF8MNWj8P8AjjxVJZ362kN7ciLTrm5jtIJG2JLcSQxsluhYHDSFRwT0qLNlXSKXxm/aE8A/DTT7/Qp/EN2PE1xoVxqmn22naVc6jIibXWKd1gikEcfmLgNJhTtPYGhK4NmZ8KfiLPr/AIe+Cd94u+It+niDxp4PXUm0tNPi8nWJ1tLaS4nkdYf3JjMykKrxqd5G04wBrcEdD4M/aQ+DfxA8VJ4N8KeLjd6nOtw1rvsLmGC9EDbZjbTyRrFcbT18tm4yegzRZoLplTwx+1H8EfGHiS08K6F4suXvr+8m0+0e40i9tra4uot3mQx3EsSxNINjfKHJOOBRZhdHM+D/ANsf4ca8PiDdeILHWdCsPAOoTwz3cuj6hJHLZxi3BuHP2dRE++4wYCTIFXfjbyHysLnpusfFr4f6Dq9zoWp68EvbPw7N4rnRLeWQJpcTbXn3IpXrnC53Ng4BwaVguYvw5/aK+EXxX1gaB4J8S3FzfyWP9pQw3Wl3dkbi13BfOhNxGglTLKNybgNw9aGmgumelUhhQAUAFABQAUAFABQAUAFABQAUAFABQAUAFABQAUAFABQAyWWOGN5ppFSONSzMxwFA6kn0oAyvCXjDwx488P2ninwdrlpq+k3yloLu1kDxuASCMjoQQQQeQQQaAGw+NPClx4un8Bwa/ZSeIbWyXUZtNWUGeO2ZtqyMvUKW4/EeooA2qACgAoAKACgAoAKACgAoAKACgAoAKACgAoAKACgAoAKACgAoAKACgAoAKACgAoAKACgAoAKACgAoAKACgAoAKACgAoAKACgAoAKACgAoAKACgAoAKACgAoAKACgAoAKACgAoAKACgAoAKACgAoAKACgAoAKACgAoAKACgAoAKACgAoAKACgAoAKACgAoAKACgAoAKACgAoAKACgAoAKACgAoAKACgAoAKACgAoAKACgAoAKACgAoAKACgAoAKAM7xHFLP4e1SCCNpJJLKdERRksxQgADuaAPiu//AGafL/ZDuPGdr4J18/Eq6+GVr4Wl0tbaQzlVljkK/ZtnmedlFB/2Y1GOCTd9SbaGv8afh54kvPjR46ttdn+Jem+EPiD4Z0jTpJ/CHhpNXivBCs8c0Fy3kSyW5XzQVK7Mh2JPAoT0BnQ/Ei11/wCGXxP8Y6hF8PvGXiLSfFHw3tNA0u50LRptQxeW5ulMU4iBMRImjIZgFOTzwaW6DZlj4feDPGFlqn7Kst54V1a3Tw54E1Gz1ky2cijTrhrDTlWK4yP3Tlo5FCtgkow7Gh9Q7HH/ALJvwu17TdV8B6Z8R7n4m2uu/De31KOz0zUfDSQaHbmYGKTyb9IAJwysrLmZicHHQ05PsCRoeFfAPjm2+D/wW0u48Ha3FeaT8X73VL+3ewlElpZtdauy3EqlcpERLEQ7YXEic/MKV9wO5+G/hWe98S/Hb4Q+N/CWv21n4217UdVg1F9Nl/s65065sbS3+S6x5RlyH/d7tw2k44OB9GPyPJvgdb+KvEPwb+NnjTx1YtDqvh3wjL8OYvO5kI0nT5hcSA+klxPIT7p2xTe4kdT+z1c6z4+8bfB/xFpngrxPYaL4N+Gz6ZfalqukzWVvNcTrZ+Wtu0oXzwRC7bkBXGDnkUnogR9eVJQUAFABQAUAFABQAUAFABQAUAFABQAUAFABQAUAFABQAUAFAHzt43+DvxZ+G3ijUPGf7LM2jW6eLZSmveHdVcpp8F1J8o1a3A+5InWWNeJQOBuAqrp7k2tsei/Bn4M6N8ItGugNQuNc8S65N9t8Q+Ib0A3WqXRHLMf4I1yQkY+VF4HOSU3caVj0SkMKACgAoAKACgAoAKACgAoAKACgAoAKACgAoAKACgAoAKACgAoAKACgAoAKACgCN54IztkmjU9cMwFADftdr/z8xf8AfYoAPtdr/wA/MX/fYoAPtdr/AM/MX/fYoAPtdr/z8xf99igCRHSRQ6MGU9CDkUAOoAKACgAoAz/D2v6T4q0HTvE2g3i3emataxXtnOqlRLDIgdHAIBGVIPIzQBoUAFABQAUAFABQAUAFABQAUAFABQAUAFABQAUAFABQAUAFABQAUAFABQAUAFABQAUAFABQAUAFABQAUAFABQAUAFABQAUAFABQAUAFABQAUAFABQAUAFABQAUAFABQAUAFABQAUAFABQAUAFABQAUAFABQAUAFABQAUAFABQAUAFABQAUAFABQBW1PTrXV9Nu9Jvlka2vYJLeYRyvExR1KsA6EMpwThlII6gg0Ac5oXwq8AeGfAVx8MdE8PJbeG7uC5triz+0Su0yXG7zi8rMZWZ97ZcsWyetO4WN3QNC0rwvoen+G9CtPsum6VaxWVpBvZ/KhjUKi7mJY4UAZJJ9TSAv0AFABQAUAFABQAUAFABQAUAFABQAUAFABQAUAFABQAUAFABQAUAFABQAUAFABQAUAFABQAUAFABQAUAFABQAUAFABQAUAFABQAUAFABQAUAFABQAUAFAH57/tQfs4Xfx6/a18Wax4e0rRNZ8SeCfBGhahp2i67CJNO1dJLm/E1pMcho2cIuyRWG1lGflYkApXafLufOFj44+C9y13Z3P7HXg+31HTLqXT9Ss18GaxM9ldxNtlgkaKVl3o3BANapU+5+c4rG8c0a0oUcNSnFPSS0uu9nUTRa/4Sv4Lf9GfeFP/AAg9d/8Ai6LU+5h/aXH3/QHS+9f/AC0P+Er+C3/Rn3hT/wAIPXf/AIui1PuH9pcff9AdL71/8tHweLfges8bXP7HXheSEODIieBtcRmXPIDFjg474OPQ0Wp9yoZlx4pJzwdJrr7yX4+1f5M+n/2Q/wBqH4GfBP8AZ+0nwJ4sbxRoc+lahrdz9kXwVrUkdtazandTwjelqVwIZIz146HkGsmfo2HqVKtKM6sOSTWqbTs+102vuZ9qeD/Fmg+PPCejeN/Ct8bzRfEFhb6np1yYniM1tNGJI32OAy5VgcMARnkA0Gxr0AFABQB5z+zf/wAm9/DP/sUdI/8ASSOm9xLY9GpDPH/2vPHfiv4Zfs1fEHx74H1Y6Zr2iaS1zYXYhjlMMgdBu2SKyNwTwykUAYv7aHiv4geCP2b9a8e/Dfx1e+F9c0OWxuVuraztbnz0knSB4XS4ikQKfO35UBsxrzgkEA5zxXrfxZ1z4+eHv2e9K+Omo+FbbTfh9b+JLzW4NL06XUtdvGupLZ9yzwtBGqiISMIoh80wHyrgUAfRFzFNp3heaG81+5EttYMsuqeVGZgyxnM+wLs3cbtoTbnjbjigDyW3/ab+D3gb4efD/WfEvxJ1rxFH43smk0LUV8O3U97rQjRHkk+zWdtlG2urFfLTjOBwcAGH8Rv23/hZ4O8P/DvxZ4ah1HxTo/j/AF/+x0urHTb5jaQos3nyFI7d2adJIgn2UhZWy5AxG1AHWeMv2s/gL8P9ag8P+LvGU9heSWtpeTg6RevHYQ3JxA15IkRSz3H/AJ7mPA5OBQBs61+0D8LdA+J1p8Hb7WNQk8W3kFtdR2Npot7dKkE7skUsk0UTRRoWRgWdgF43EZGQDn4v2v8A4BTWXifVI/FepGw8GyyW+s3p8PaiLa2mS6W1aIS+RskcTOo2oWODuxt+agDstT+MXw70bWvEnh7UdeaK/wDCWhJ4l1iL7JM32bTnEpWbcEIfIgl+RCW+XpyMgHHeD/2vfgJ48+2r4W8U6ndzWWkPrwt28O6jFPdWCkBp7WKSBXulBZR+5D/eHqKAOd+E37bHww8e/Au0+N3i6G/8JWzyQWt1Zzafez/6VM5WKC1f7OhvWbHHkI3OR2NAHZ237UPwOuvhpqPxcXxsIvDWkX50u+luLC5hube9Dqn2ZrR4xcCYl0xH5e4hlIBBBoA479nr473/AMZPjb8YNOsdW1Ofwn4eXQBolpqOiy6bNbNPayNcExzwxzkNImQZARjG3g0AfQtABQAUAFABQAUAFABQAUAFABQAUAFABQAUAFABQAUAFABQAUAFABQAUAFABQAUAFABQAUAFABQAUAFABQAUAFABQAUAFABQAUAFABQAUAFABQAUAc18QPiF4c+Gegr4j8USXS2kl1DZRra2slxLJNK22NFjjBZiTwMCmlc9XJ8mxWeYj6rhEuZJyd2opKKu227JWRwN/8AtU/DbS7KbUtT0fxraWluhkmnn8KagkcaAZLMxiwAPU0+Vn0VLgDNcRUVKlOjKT0SVam232S5j12zuob60hvbckxTxrIhIxlSMipPi6lOVKbhLdOxNQQFABQAUAFABQAUAFABQAUAFABQAUAFABQAUAFABQAUAFABQAUAFABQAUAFABQAUAFABQAUAFABQAUAFABQAUAFABQAUAFABQAUAFABQAUAFABQAUAFABQAUAFABQAUAFABQAUAFABQAUAFABQAUAFAHz/4S/5Pi+I3/ZP/AA3/AOleo0AH7Hf/ACCPiv8A9lc8Yf8ApykoA+gKACgAoA5f4p/8kx8X/wDYB1D/ANJ3oA4/9kr/AJNZ+D//AGIuhf8ApDDQB6xQAUAFAHnP7N//ACb38M/+xR0j/wBJI6b3Etj0akM8R/bX8O+IPFv7KnxK8N+FdEv9Y1bUNFaK0sbC3ee4nfzEO1I0BZjgHgCgDy79qL4oz/Fv9l7xl4X8GfCP4rzatPJpVnDZ3HgPVYJpmNysxZEeAFkVLWTc4G1S0YJBkUEA2P2rJvhx8RPhdHput/s9+MfGPibVvC89z4Xki8DXdxcaVd3MJWJZJ/LH2GVZAjOkjoy7QWHAoA9p8H6L4q0z4E6P4e8Vma68SWvhWGz1EmXz5Jb1bQLJ84zvYuDzzkmgD5p+EXw88e6XD+xyNS8Fa7anwroWtQ66JtPlT+y5JNMjRFucr+5LOCoD4yRgc0AYI8FfEHwz8I/BmtXXw48V3TeF/j/qfijULCy0eee+Gltc6mq3Mdsq+ZKh+0QsCinKtuGRzQBU+M3wx8Q+M/jj8TrPxRL8YND8CfFvSPDyRt4V8HDUob1IrfypIr1jbSy2Txvg4Pl8MSc44APofwj4Y8QWf7YnjrxPNoWoR6Jd+BtAsrbUZLZ1t5p4rm9MkSyEbWdQ6FlByAwz1FAHjk3wn+I+sfsQfFjwLZ+DdVXxFf8AizXtTsdMntmhuLuFdda6Qxq4BbzIkyh6NuXGc0AQXet634+8U/tDfEg/Dbxx4a0O5+DsWl20/iXw/c6Ybi4hg1B5UjEyjdt81QcfUZBBIBP+zNd658SfH/wQ8UaR4C8W6doPgX4VSaTqOq6zos+n2s91cLY+Utq0yr9oBEEjb4wVxg55FAHD2ng74o3H7F/wz8C2PgL4haJ4o+E3jPSr3Wkt/DrtfRwwzXHmXOnxzxtHfbBIrjyxIpHY9KAOu1f4XarZ/AxvGvg2x+JnjLUX+L2i/ETX4Nf8NHTtbuVtZ7VbnyLEQwb/AN3bqyqqDcd2KAPTf2bb/WvFn7QXxw+I8/gHxh4c0TX18NxaXJ4j0K40yS7+z2ckcpRJ1ViFbg8dx6igD6WoAKACgAoAKACgAoAKACgAoAKACgAoAKACgAoAKACgAoAKACgAoAKACgAoAKACgAoAKACgAoAKACgAoAKACgAoAKACgAoAKACgAoAKACgAoAKACgDw/wDa+u/Dk3wnl8M32pRReItYvLWPw1bLeGC5l1D7REiSwhWDsYjKrnHTAz2qobn33hxTxUc5WLpxbo04ydV8t4qHLJtSumlzKLSvuM/ag8Kx/wDDPM1rLcahcWXhx9Pu76NLqRJL2yikRLmOR1IZg0DSk88kZ60RepXAeYP/AFlU4qKlV51F2TUZyTcGk1ZWmlY9e8K6t4e1vw9Y6j4V1Wz1LSpIQtrc2lws8Tqvy/K6khsEEdeoNSfF4/D4nC4mdLGQcKieqkmmm9dU9jVoOMKACgAoAKAGSyxQRPPPIsccal3djgKoGSSewoA43wv8bPg5431ZNB8GfFXwjrupyIzpZ6brVvczMq8sQiOWIHc44p2aC52tICtqep6doum3es6xf29jYWEElzdXVxKI4oIUUs8ju2AqqoJJJwACaAH2d5aajaQ39hdRXNtcxrLDNE4dJEYZVlYcEEEEEUATUAFAGfouv6F4jtZL3w/rNlqVvDPLayS2k6zIk0blJIyVJAZWBVh1BBBoATSPEfh/xA9/HoWt2GovpV4+n3y2twkptbpAC8Mm0nZIAykqcEZHHNAGjQAUAFABQAUAFABQAUAFABQAUAFABQAUAFABQAUAFABQAUAFABQAUAFABQAUAFABQAUAFABQAUAFABQAUAFABQAUAFABQAUAFABQAUAFABQAUAFABQAUAFAHz/4S/wCT4viN/wBk/wDDf/pXqNACfseEDSPiuSQP+LueMP8A05SUARa8n7ZB1zUDoF14UGmfapfsfmmPf5G47N3vtxmtV7PqfnGLXG3t5/V3T5Lvlva9r6X+RR2ftv8A/P34Q/OOj92YW4870vwDZ+2//wA/fhD846P3YW4870vwPUvER8Sf8KJ1weMHt21weGLz7ebcjy/O+zPu247ZrN2vofoOXfWvqlP67b2tlzW2v1sZP7JX/JrPwf8A+xF0L/0hhpHaesUAFABQB5z+zf8A8m9/DP8A7FHSP/SSOm9xLY9GpDCgAoAKACgAoAKACgAoAKAKHiDQtK8U6DqXhnXrQXWmavaTWF7AXZPNglQpIm5SGGVYjIIIzwRQAzw34e0fwj4e0zwr4esxaaXo9pDYWVuHZ/KgiQJGm5yWbCqBkkk45JoA0qACgAoAKACgAoAKACgAoAKACgAoAKACgAoAKACgAoAKACgAoAKACgAoAKACgAoAKACgAoAKACgAoAKACgAoAKACgAoAKACgAoAKACgAoAKACgAoAKACgAoA82+K3weuPiRr3hjxPpnjS78N6p4W+1/ZJ4LC2u8/aPK3ErOrKCPJXBAyM9qadj6jh/iSOSYfEYSrQVWnW5bpylH4ebrBp68zur2PNdA8M/GrxR8QvHHw+1H9ojWTY+HYtPCO3h3Sn+0rdQM7q6mDGBjHuOtVolex9Ti8dkOAy3B5lSyyHPVc/wDl7WXLySSVnz3PZ/hX8PrX4WeA9L8C2WpTahDpglAuZo1R5C8jSElV4HLngVLd3c+Gz/OJ5/mNTMKkFFztom2lZJbvXodZSPHCgAoAKACgDL8Uf8izq/8A14XH/otqEDPnD9j7xdcN8DvCOm/8Kq1bw+LHwssqeLNSgsRpshSMYfdHceeVP3vmRPlU5K1UtyVsanwi/aO1rxH8UNd+Hmt+NPh943tLHwyfElvq/gtmWOPZMYpLaZGnmAk5VgQ44PIoaGmY8njP4wfE79k7x98TPHF34Rg0HxH8PNavtO0vS7C5W7tQ9nKYxLcSTFJMJkHbEvzHjgclknYWrQz4XfGP4q+AbSw8G+P7TwzrNpb/AAsl8aaW2jW9xbTIlmIk+yy+a8gkZhIuJFCcg/LyMDSewJst/Dz45fG3U/GfwhtvF2p+AbzRfinp17qf2XR9OukutPjis1nRTM9yyvy6qT5YGQcAZ4GkFzE+Dv7X/iv4h/ErwZot7q3gC503xxf6xZjQtMlkOtaEtpHNJDJdEysriRYCMeVHy6kE4wRxsgTMH4MfET4qfDOxsb5T4XvvBPib4t6t4ZNl9mnTU4ZLnULnE/n+YYiquh+Ty87cfNk8NpMEd/4n/aS8SeEfAfxZ8Tx6Z4btrrwr8QYvCemzXCPDaLHMLIfar1g+W2faZGYqVyEUccmklcLnnHxI/aB+Kfjb4CfFeLw54+8IS6l4I1bSYv8AhJ/CjXC2t/ZXPkPttmS4ZopUkkCO3mOpCyLgE5Dskwbdj7H8IReKYfDllH401DTL7WQh+1XGm2sltbucnbsjkkkZflwDlzkgnjOKgo2aACgAoAKACgAoAKACgAoAKACgAoAKACgAoAKACgAoAKAGSmQRuYVVpAp2Bm2gnsCQDge+DQB5R8KPjoPFN9rHgT4k6VD4R8eeGUM2qaXLPmCa1z8t9aytjzbZh/F1Q/K2OCW0JMm+E3xl1L4xeJdb1Hwt4aA+Henr9k07xFPKyPq94rkStbRbfmtlxtEpI3MDtDDJA1YE7nqlIYUAFABQAUAFABQAUAFABQAUAFABQAUAFABQAUAFABQAUAFABQAUAFABQAUAFAHz/wCEv+T4viN/2T/w3/6V6jQB5x8OPA/iz4h/CT4veG/BWox2WpyfGbxTKsr3DwgIupylhuUE1UGou7PmuLMrxmcZa8LgZcs2073a0W+qOe/4ZM/aOHB8dWP/AIO7j/4mtvaRPyj/AIh/xN/0EL/wZL/IT/hkz9o3/oerH/wd3H/xNHtIh/xD/ib/AKCF/wCDJf5B/wAMmftG/wDQ9WP/AIO7j/4mj2kQ/wCIf8Tf9BC/8GS/yPRPhz8Hfid8L/AXxMuvH+vQajFqHhu5S2Ed9JcbGWCYsfnAxncOlZ1JKWx91wTw5muRVK08xqKSkla0nLa9915npv7JX/JrPwf/AOxF0L/0hhrM/Qj1igAoAKAPOf2b/wDk3v4Z/wDYo6R/6SR03uJbHo1IZ5R+1Fro8M/BfVdcNzrkH2fUNJTdo2qf2ddfvdRtosLPsfav7z5l2ncu5cjdkNbiZxNz+1b4jtfG1z4fX4VJJoNp47j8APq51xRI17LbrLC4g8nJXLKH+YbQwI38gOwXOE8Hftj+PvDfw51rxX8V9A0B7658e3PhPQwdcSztVdJJPMW5neELDDCkf+uw7SFh8i03HsK51+hfthax40fwLpXgL4ZWesax4wvNd0+4T/hIUWysZtLeESOt0kLrcQuku5JEHPyDHzHauULlPQ/24LafwL42+IHinwPZaPa+EIGd9JXX45dYSY3K28UV3aPGhtd7unz7nUAnnIxRyhzBo/7cFtrWnTaVpvgzStU8Yv4h0/w9YWGkeJYr3TLqS8haaOX+0EjwqIsUokAjLKyAYOc0cocxNF8ZPj1d/tGzfDDxV4N0fRdBHw/l127tbLXfPmhbzpY/tMc/2ZSX3oIxHwAp8wnP7sFla4XdzF8G/tTaxofw48MaV4L8Bar4vvNN8AJ4112bW/Eym5t7DLAKbgwZurk+XIcFIwQByCcUNBc2vEv7aV3p51XW/C/wubWfC2h6N4d1++1OTWFt5lstWOI9kHltukXOdu8AhWyy8AnKFzrvAX7SF743+NOv/CiXwjpukR6He3NmGvddWPVLlIlyt1HYNEC9u/8ADIkjcYJAzSasrjT1M34qftV3nw+8U+MdN0b4cSa7onw2ttNuvF2o/wBqJbTWqXgDoLaAo32hliIdgXjHOASaaVwbMX4Oar8QvHn7VHxM1TxTLdwaJ4XFhBpVtZ+KbiSyiSeyikjBsxGkUplSRpmkb5o3wg3AbqHZIS3A/tb/ABAvfHf/AAhnh/4H298t54q13whpd1J4mSH7TeabvZ5JEMBMUTRRsxbLMCCoVuGJyoLmNrn7f+i6d4Z8J6vZ+DtNTUNf8LSeLLuy1bxJDp6QWyStF5FtI6H7VcPJFKEjCpuCZJXOKOUOY2tc/bLvrTUtYvNB+Fzal4V0BfDNzf6tJq628622siLyWS2MRLOjTAFN4GBncOlHKFyDwF+0L8XZb34z3/jLRfCUem+CNeXT9NN74iSwt4MiH91LO8GAgSQyGU5OfkCHg0WWgXZR8L/tH6t8YfH/AMI7rSiuj27eMvEXh/WbXS9YF9YagbXSpZUdJ0VVniJMbqSo5HTjNFrBe5a/ae8c6t4b8V+PLTQda8S6fqVl8H77VrWW21lo7KGRbwqsq2oTi5B6TiTIX5dvehIGU7r48eKPhl4h+K3iy9hv/E9r4e8P+BGs9He/MSedfzSwSujMGVGYurE4+YoASOoLXC5sa9+2a/hDw9rB8Y+A9P0jxPpvi6DwlHYz+Io009pJbZblbiW+eJRFEImJY+WSGAAznIOUOYy5f26kuNI8NX2k+BdJDaxdalY3l7qXieO00iC5s5RGYYNQETxXDSAh4z8ispB3DkA5Q5jvPCH7SV94r+OOqfCCXwhpekx6ZcyW4lvtfSLUbpFh8wXNvZGIedbseBIkhOOSoFDWlx31I/jr+04Pgj4p07SbvR/DWoafcvYpOj+KYbbV/wDSLgQlrfT2jLTqm5WJ3rxn+6aSVwbsZth+1Zrtz4+Xw/dfC1YPDh8fXPw9/tldZV5TfJC8scgtvKBKMsZ3ZcbSeN1OwXOJ039orx38U/jl8ENT0PRp9A8AeJ9U8T29pKmriV9bhtbOUK9xbKgEQWSIOg3v1zkdCWsmK9z6/qSgoAKACgAoAKACgAoAKACgAoAKACgAoAKACgAoAKACgAoAKACgAoAKACgAoAKACgAoAKACgAoAKACgAoAKACgAoAYsMSSPKkSK8mN7BQC2OmT3oKcm0k3oh9BIUAFABQAUAFAFXVLL+0tMu9O8zy/tUEkG/Gdu5SM474zQB5vpPwLtLH9nMfs9XniOee2PhuTw7JqkUHkyFWhMZlEe5gOudu4g9M0763FbSxyPw5/Zk8VeEPiJa+O/EnxQ0vWIbfww/hN9OsPCqaYktnvDqxdbh8SBhywGCMABcZpthYteFf2dvG3h/wCFGv8AwSv/AIu2+p+E7/w1feHNJR/DgivNPjniaKOSSZbjbceWjkY2R7sA5FF9bhbodBpfwat/C3jLQPiHPrkt/H4W8CTeEnsI9OLNdoZYJTMMOTk/Z9oiCtnf97jBVwsfOH7PHwth+GHxv8MJ8IfC3jo6Bff2mviW78U+Ao9L+yWzRvLCIr2S2indjcbF2b3G3sAoxTd1qJLU99+DnwC8Q/B2/j03TvHul6l4StJruay06fw0iajAJ5HkCm/Wb5wpdhzECRxUt3GlY5vQv2UPEdhq2mW2s/FyO+8JaR4yuPG9ro9v4fW3uDevPLMiSXRnfdGrTNwI1LDuKbkFjc139mG013wl8Q/DMvjKWCbxv4vTxja3iWCt/Zl1GLXykMbOVnUNaAnO3cHIwMZpXCxe1r4FeIPGnwZ8S/Crx3460y5u9eZfK1bR/Dq6ctuI2ieLdB50glIkjJJ3rlW24XGaL63C2h6V4S0/xHpXh6z0/wAWa/ba3qsKFbi/trD7FHMdxwRD5kmzC4H3zkgnjOAhmxQAUAFABQAUAFABQAUAFABQAUAFABQAUAFABQAUAFABQAUAecfGH9n74ZfHOHTE8faRNLNpU2+C5tJ2t5zC3Ets0i/M0Eq5V07g8YPNNNoTVzvdM0zTtF0620jSLGCysbKJILe3gjCRwxqMKiqOAAAAAKQy1QAUAFABQAUAFABQAUAFABQAUAFABQAUAFABQAUAFABQAUAFABQAUAFABQAUAFAHz/4S/wCT4viN/wBk/wDDf/pXqNAB+x3/AMgj4r/9lc8Yf+nKSgBuvfsbeENf1zUNcn8deKoZNQupbp44riMIjOxYhcr0GeK0VRrofnWL8OMHi688RLEVE5Nuyatq76aFD/hiDwX/ANFB8Xf+BMf/AMRT9q+xz/8AEMMD/wBBNX71/kH/AAxB4L/6KD4u/wDAmP8A+Io9q+wf8QwwP/QTV+9f5HqPiTw1beDvgTrnha0u7i6h0vwxeWyTXBBkcLbOAWI4zWbd3c/QMuwUcuwtPCQbagkrvd27mP8Aslf8ms/B/wD7EXQv/SGGkdp6xQAUAFAHnP7N/wDyb38M/wDsUdI/9JI6b3Etj0akM5b4m/DvQ/it4Mu/A3iO4vYLC9ntLiR7ORUlDW1zFcIAWVhgvCoPHQnGDyBOwbnJzfs4eBZ7i4uX1HWw1z46g+ILgTxYGpRQpEsY/d/6jbGuV+9nPzjpTuKxg3v7IHw4vbbW7EeI/FcFrq3iH/hKrSCK8gC6Pqhd2aezzCSu7zHDJKZEIONvAo5gsdTo/wAB/DWlav4P16XxD4g1DUfBUOqxWdzdzQbrj7eY/OacRxKCV8pQmwIFHGCMYLhY5eT9kH4b6rPrt1418ReLvF9xruiHw8Z9b1GOSW0sfPWcJC0UUZLCWOJw8m9gY15xkE5gsXZf2XfCF34Qj8Lar4z8X39xZ6rb61p2tS3dsmo6fdwKVjeF44FjwFLAh42Dbm3ZJzRcLFkfs36AfFejeOJfH/jWbXdL0WXw/c3st7bO+q2LzPN5V0DBg4dyQYxGRwOlFwsYd/8AscfDa50TRdF07xP4w0caT4c/4RK4udO1CKKbVNJzn7NdEwlWGS/zRqjfOwzjgPmCxr6z+yz8MtX03xXoyS6xYWPi3StF0a5t7S4jVbW20ti1ssG6Nip+bDFi2QBjHWlcLF6y/Z68NxfE7Tvipq/jDxbrmoaJNe3Gj2WpX0Ulppr3SFJfJCxLJjYzKqvIyqDwBxgvpYLa3KPxE/Zb+HvxK8Uan4m1bVvElgniKGzt/EWmabfJDZ67HatmFbpSjP8AKPlzG8ZK8EmhOwWudr4Y+G2geEvGPizxvpc96194xlspr6KV1MMRtbZLeMRKFBUFI1J3Fuc4wOKVxnMaP+zn4G0TxTpvi601HW2vNK8Uaz4thSSeIxteanHJHcIwEYJiAlbYAQwIGWbu7isc1H+xz8NbLSfC2n6H4j8V6Rd+E9Lk0W31Ozu7f7VdWLymUwT74GjYByzAqisCTgijmCxveIf2afAXiUeMBf6nrif8JsdDbUfKnhXyzpTxvb+VmI7dxiXfndnJxt7FwsY/ir9kT4eeK9W8TanP4m8WWMXinULXWLqxtLu3FtFqVuYjHeRpJA58z90AQ5aMhm+TpguFifw7+yd8P/C19pOraR4k8VJf6R4nm8WRXT3kLPJdz2y29yjgw7fKmQHcqhSC7bGQYAOYLHRePvgJ4J+JGvax4h8RXOqifW/Cc/g65jt50SMWUsplZ1BQkShjwxJXHVTQnYLXOc1T9k/wNrKakmo+LfFsv9s6Touk6kftVtm7Gl3KT2tw/wC44mBQqxXahV3+UHDAuFi54n/Zc+HPiseIJdQvtchvNe8QWvidb23uYlm0/UILdIEktiYyoHlpgrIJAd7ZHQAuFiHxJ+zBoXirwlB4J1T4m+Pv7K+zT2moQxX9qo1WKWUyOLhfs+zOTtDRLGwUAAgAUXCxZ079mjwbY+ONE8a3PijxZqSeGJpbjQtHvtQjlsNMeSMxnyR5Ym2hCVVXlZR2HAouFih8SP2Svhv8TvF2s+MNZ1nxLZXHiGCyi1K30+8ijhne0Obab54mdXjIUgK4QlQWVjQpWCxrRfs3+BYp0uF1LWy0fjt/iEM3EWP7SaF4jH/q/wDUbZG+X72cfP2ouFjH8I/sk/DzwX4x8O+LtI8R+LHj8I6hqOo6FpE9/E+n6eb6ORLiKNPKD+WfNLAM5IKjBxkEuFjsPFXwih8Va9d68/xF8daUbsWANppesmC2i+yzGUFI9h2+bnZLz86ADjrRcLG94K8IJ4K0u40tPEeu60Li9uL37RrN79pmQzSF/KVsDESZ2ov8KgDmkxnQUAFABQAUAFABQAUAFABQAUAFABQAUAFABQAUAFABQAUAFABQAUAFABQAUAFABQAUAFABQAUAFABQAUAFABQBzeg/EPwn4l8V+IfBej6ok+reF3gTUoB/yyMyb0we/GQfQqQadup6mLybGYHB0MfXhanWvyvvyuz/AM/NO50lI8sKACgAoAKACgAoAKACgAoAKACgAoAKACgAoAKACgAoAKACgAoAKACgAoAKACgAoAKACgAoAKACgAoAKACgAoAKACgAoAKACgAoAKACgAoAKACgAoAKACgAoAKACgAoAKACgAoAKACgAoAKACgAoAKACgD5/wDCX/J8XxG/7J/4b/8ASvUaAD9jv/kEfFf/ALK54w/9OUlAH0BQAUAFAHL/ABT/AOSY+L/+wDqH/pO9AHH/ALJX/JrPwf8A+xF0L/0hhoA9YoAKACgDzn9m/wD5N7+Gf/Yo6R/6SR03uJbHo1IYUAFABQAUAFABQAUAFABQAUAFABQAUAFABQAUAFABQAUAFABQAUAFABQAUAFABQAUAFABQAUAFABQAUAFABQAUAFABQAUAFABQAUAFABQAUAFABQAUAFABQAUAFABQAUAFABQAUAFABQAUAFAHhHxO+LHxn8M/Eyx8C6P4d8IaRpWtfu9I8Qa3d3UltdXGBi2YRRgRzE7sIzAMPusTxVJJq5+hZFw9kWOyqeYV6tWpUp/HTpqClGP8y5pe9Ha7SuuqS1Mj/hRfiT4UWen/E/wn4z8PWvi2ytr+XxbqWtpKljqy3EnnyPKUO5PKkyUPZeDT5r6Hb/rXheIJzynGUJyw8nBUYU7OdPkXKkr6PmXxLvqjuf2f/iR8Rfij4cuPE3jPwfpuj6fJKV0q6tLmZv7RiBP79YpY0dIm4KFvmYc7QMEqSS2Pn+L8kyzIcVHCYGvKpNL301H3H/K5Rk05LrbRbXbueq1J8gFABQAUAFABQAUAFABQAUAFABQAUAFABQAUAFABQAUAFABQAUAFABQAUAFABQAUAFABQAUAFABQAUAFABQAUAFABQAUAFABQAUAFABQAUAFABQAUAFABQAUAFABQAUAFABQAUAFABQAUAFABQAUAFAHzjBrNj4O/bq1mHxO7acnjvwNpdp4ennXbDqFzZXN29zbxueDKiTxvszu2nOMCgC9+x3/wAgj4r/APZXPGH/AKcpKAPoCgAoAKAOX+Kf/JMfF/8A2AdQ/wDSd6AOP/ZK/wCTWfg//wBiLoX/AKQw0AesUAFABQB5z+zf/wAm9/DP/sUdI/8ASSOm9xLY9GpDMPxj4ss/BmiHWbyyu7wvcW9nBa2qqZZ55pVijjXeyoMs4+ZmVQMkkAZoAot8RtC0nQB4h8e48Ew/aPspTX7u2gxJgsoEiSvE2VBI2ueh7ggOwrlzUfHngjSBpjar4w0WzGtbf7NM99FH9s3Y2+Tlv3mdy425+8PWkMqXnxU+GenteJf/ABC8OWzac5jvBLqkKG3YSNGRJlvlPmKyYP8AEpHUU7MLkmpfEv4daPptlrOreO/D9lYanCbmyurjUoY4rmIFAXjdmAdR5kfIJHzr6ilYLli38d+CbuHVri18XaNNFoG4aq8d9Ey2O0EnziD+7wASd2OhoAhh+I/w+uNEh8SweONBk0i4lkgiv11GI28kiK7uiybtpZVjkYgHICMT0NFguZlx8Z/hnb6x4a0ZfGWkTP4uSV9ImivoWiugjKoCNu+YszhV25yQRTsxXNvSfHHgzXtYvfD+h+LNH1DVNOz9ssrW9jlnt8NtPmIpLLzxyOtIYni/xZZ+D9Ljv7iyu7+4urhLOysLNVa4vLh8lYowzKucKzEsyqqqzMQASADn/EHxbsvCPhWHxR4t8J67pLTX62P2CUW8lwowzyTExSvGYo4UlmchyQkT8EjbTsK50ninxPYeE9Bl8Q6hDPLbxSQRlYAC5MsqRLjJAxlwTz0z9KQxNd8QporxAtYtvtbm58mW68ueQRIGxFHtO8c/McjbleuaAMXwd8W/AfjHw4+v2XirRQbGwjv9WgTUYpDpiMhdvPIP7sLtfJYD7jehp2FcsW/xX+F95e2Om2nxF8NTXeqMUsoI9VgaS5beyYjUNlzuRl4zypHaizHcuf8ACwPAv/CQjwj/AMJlon9uFig037fF9qLAZI8rduzjnpSA0Jdc0xbG/v4LqO6TTPNFysDq7I8a7mQ88MB2OOtAGdpfjrwxqeiQa6+q21lFJpttq0sd1OkcltbThvLeUbsKCUcA5wSjAE4NADrvxjoWkx6xf6/rui6fp2kTxwTXMmoKBAzxRuFn3BVhY+apC7jlWRsjdgAEL/Er4eRz6TayeOtAWbX1V9KjOowhr9WOFMA3ZkBPA25osAnjbxqPBsekLF4d1PXLzW9Q/s2zs9Pa3WRpfs805JaeWNAojt5Dy2c4ABzQBn6T8XvBF7a27a3q1v4b1Ce8m07+zNYuoILpbqJ1R4gA7LIQZIsGNmUiRCCQwy7CuaNt8Svh3ex6tLZ+OtAnTQQW1Vo9RhYWIBYEzEN+7wVYfNj7p9KVh3IZfir8MYdP0/VpviH4bSy1WR4bC5bVIBFdSKcMsTbsOQSAQM4osK5o+JtfvdBs4Z9N8Lat4gnuJRElrp3khwNpYuzzyRxqox3cZJAGTQM4q8+PnhuDT7TV7Hw7r+o2LaTb67qVxbwxAaTYzO6LNcCSRWIBinLLEJGUQuSMYy7Cua+ofFK10fW10zWfCXiKzsriSeCy1I2qSxXs0MMkzxxRRO1wWMcMrLmIBwh2k5XJYLm54P8AFEXjHQk1yHSr/TQ1xcWzWt8iLPG8MzxNuCMwHzRkgZzgjODkBDNugAoAKACgAoAKACgAoAKACgAoAKACgAoAKACgAoAKACgAoAKACgAoAKACgAoAKACgAoAKACgAoAKACgDxz9qiy8Sav8NrHQfDHhO88RXOo+IdLWWytkBZoIpxcOS7fLEuINu9iANwBPNVHc+34Bq4XDZpPEYusqUYUqlpPvKPItFrJ+9eyu3byOD+Mml/tS+JvhZ4j0zWPBPhbWLHXbFlXRtHupP7Q0t1IeI75B5d3gqu5VCknO3cMCmuW59Dw1X4RwOb0KtCvUpzpy+OaXJUT0ei96ndN2bb87H0T4SvptT8LaPqNxZvaS3VjBM9u8ZRomZAShU8qRnGD0xUM/M8xpRoYurSjLmSlJXve9nvfrc1qDjCgAoAKACgCpq+q6foWlXuuatdJbWOnW8l3dTP92KKNSzsfYKCfwoA4T4U/GV/iwkeo6d8MvGOi6Jd2YvrDV9YgtYbe+iYjYY1Sd5huU7xvjX5fTgFtWEnc9GpDCgAoA5P4i/EfRfhpY6Nf63aXtxHrmvaf4etxaojFLi8mEUbvuZcIGILEZOOgPSmlcDrKQBQAUAFABQAUAFABQAUAFABQAUAFABQAUAFABQAUAFABQAUAFABQAUAFABQAUAFABQAUAFABQAUAFABQAUAFABQAUAFABQAUAFABQAUAFABQAUAFABQAUAFABQAUAcJ8Zvg74W+N3gqbwh4la4tJo5UvdL1WzYJe6TfRndDd20nVJEbuOoyDwTQB84/Azw7+2r8AtC8QeE7v4P+EPiDcap4m1TXpvEB8aLpf22S7nMjP9m+ySeXkknG7jOMDFAHpP8Aws/9s3/o1Hwf/wCHMX/5AoAP+Fn/ALZv/RqPg/8A8OYv/wAgUAH/AAs/9s3/AKNR8H/+HMX/AOQKAMvxT40/bM8TeGNX8OH9lrwfbDVbC4sfO/4WUr+X5sbJu2/YRnG7OMjOOtAHq/wD8Ha18PPgb8PfAPiRIU1bw34X0vSb5YZN8YuILWOOQK38Q3KcHvQB3tABQAUAec/s3/8AJvfwz/7FHSP/AEkjpvcS2PRqQzB8bwm58OXNs3g4eKIZSizaWHhVpk3A5Xz2WMspAYbmXpkHIFAHlMmnfGq10U2+jaV4o0vS59YmaCzttR0271ywshaxrGPPvZJbdg1wLhzl5WCPGowAQr0FqL8NfCnj/wCHFv4XfUfAd1rUkPgvSfC90LW9st9jcWTzCSVvMkjVophMjZjy37oZTOAB6gtC7J4X+IvhjwVNbeFNKvre/wBS8aazqWqHSXsDqBsLi6vJIZoGuz9m8whrPIkyRHvGNwAABl+CfhZ4ws9M8MReI9DMtzpfh/xXp1xLdzWskvn3l5atASYsJmWOKRiUVVHQhchaLhYq6r8IfHlz4PvNI0q2l026Twl4RsoGtJ7USG502/uLm5t4/MDxBijIqmRDETIM5UNh3C2hq+Hfhlr8k3hzU9Zs/EmozDxr/wAJBqjeKH0l7mNU0ee1ilC2CrDhZBbhQAzg/MeBwrgW9L8I+MfDWq+H9aXwrcagLTxH4okuLe1ubZZI7bUNQlmguD5kiKV2bSyglxvHykggAGLoWmeKfAeheGL/AMQ+A7yztfhZ4fvze3tvPayvrTLbopjtESXefOaPzT5wjO9YgQSSVAPSfiTo+uajB4c8SeG9M/tK+8Mawurrp/nJC93G1rcW0kaO5CK4S6Z13FVLIFLKCSBAzmPEXhvx38Vdb099S8PL4Y0Sy02/hmtNbjgvnuZ7kCDOy1utqFIROM7yCtz6ghTYNybVPD/xAv8A4C2vh3VNJfUPFVjDYxXEMVxCGvZLW5iLyo7uEXzFiMgDuMbgGIOaOodCXWdP8XeNdX0XW28Ealoq2FhrFnLBqF1ZtJumhhETDyJpFKsVYfeyNpyACCTYDhZPhr458Q+Arnw9J8PToc+l/DLUvCEcMl3aEapd3MESokZhkYLFGYGAaXZ/x8HAGGNO4Gv8U/C/xY13X7HSdC07Vf8AhHtNv9Bv7WDTZdLispo7S8iuJ4rr7Rm43/uj5Yg2Jny9zAF8JWBlzxH4RufD3g74j+JL20hsrkeIV8WWEpkTNw9rHbPECwPy+YbcwkHB2seOeQDo9Dsp/C3wYubnX7aWHUr2xu9U1OGKNpX+3XZeaaNETczfvZWVVXJxtA7UdQ6HAan4C+IaeHpdH07wbcXsmueA9F0JpVvLaKOyurN7qSVZhJIH+YXCKhRXBYHcUHzUAdFrXgrxhbeINS8U2nhs6rHa+N7TX4dPS5gSS/tV0KKxYoZHCB0nLOBIy58nIIypoA57xV8O/H/ivx3fa3cweOdM0TxRZafBc2Gl3OgkWhheTdHdG5SWQAbhIrWsjYZ3xhgGLuB6N8UvBuv+L5vBkGgaxqOkHS/EH2661GwNt9otYBp95FuUXEckbbnljjI2McSEjGNypDMuz+EyaH460DU9L+1XMNrpHiFb3WLuWN7o399PYOJTgL8zCCXGxQihAoCjaKLisefeAfhD4t0jw5b2njnS/HXiG78PaNBpdrZz32hR2rNHcW0gksXt0il+R7WORPtTLwoDDLNTbFY29R0z4sS6XJrcHgTWpPFJjv7TSbtrvSQ8UEhXy49TTzBC6M8aMxtw77FwNrEgrQZ6J8TtR8d2PhuG28CeG77VL+/nW2uZrGe0jlsLcqTJPGLmSNHcYCqpOAzBiCFKkQM8317wN4ug0PWvDfhD4b30OmeMfCVt4aSKbULQPojoLiBpLj9+RIghnRx5JlZmjcHG4GgDrdO/4THV/ip9q8TfDzWINI0Yy2mh3ou7B7MAx/vL2RBceeJHwYkUREohJOPMcKAdh4M0u+0jSrq21CHypJdW1O6Ubg2Ypr2aSNuCeqOpx1GcHBpDN6gAoAKACgAoAKACgAoAKACgAoAKACgAoAKACgAoAKACgAoAKACgAoAKACgAoAKACgAoAKACgAoAKACgAoAKACgAoAKACgAoAKAMzxR4fsfFnhrV/CuptItnrNjcafcGM4cRTRsjbT2OGOKAPnDQNd+J/wAJLi//AGdvEniLRtbsNL+Gd/q+g63p1nLYXsCWRS2RJ1811ZyskbB02YKHg5BqtHqTtoc58DH8SeF/FP7P1+nxE8Yaz/ws3wRfaj4htta1yfUIJLmO1sp0kiSYkQkNPIPkxlcA9yR9QRW+FWs6Pof7L9j4/wDiL4q+KHiPVfHmqjREg0/xNdm9luhqMqW8NmWnRbckRAMwdNyqwYkHFN7h0Mmz+JnxE8Ofs+fHuGx1rxlpV14V1+3sdGPiO+S71jTLe6Wz3xtOJJQxXz5CjF2KhhzkYBZXQX0Z3X7Q3ws0fwz8KvB/hWx8VeMLuLWfiP4YSa+1DxFdXl7CXu0QtDPK7NCwHzDZgBuQM0k9QaOQ8e+KvG/ww8DftDeD/DXjfxXeW/hTWPDNto1xdam93qVtFqIsPtMcVzMS+T58gQs3yFgQR1prVoD1v9mHTviPpmu+OYfEml+OtP8ACcsunzeHLfxjqseoX6MYCLseas0zbDIqkKXIG7gDJpMaPfqkYUAFABQAUAFABQAUAFABQAUAFABQAUAFABQAUAFABQAUAFABQAyVGkjeNZGjLKQHXGVPqMgjP1BoA+bLf4367+zRfXXgj9pHV7vUtE8uWfwv4zS1LnU41Bb7DdJGMLeqOFIAEo6YbOatfYm9tzu/gnN8YfF1/qfxQ+JbzeH9N1qKOPQfBxjTfp9opJWe7fG77VIGyyAhUGFOWHyp26DVz1ukMKACgAoAKACgAoAKACgAoAKACgAoAKACgAoAKACgAoAKACgAoAKACgAoAKACgAoAKACgAoAKACgAoAKACgAoA85/Zv8A+Te/hn/2KOkf+kkdN7iWx6NSGFABQAUAFABQAUAFABQAUAFABQAUAFABQAUAQ3VnZ3qol7aQ3CxyLMgljDhZFOVYZ6EHkHqDQBNQAUAFABQAUAFABQAUAFABQAUAFABQAUAFABQAUAFABQAUAFABQAUAFABQAUAFABQAUAFABQAUAFABQAUAFABQAUAFABQAUAFABQAUAFABQAUAFABQAUAFABQAUAFAEN5aQ39pPY3Icw3EbRSBJGRtrDBwykMpweoII7GgDzOy/Z4+HXhXSvE7+BtDe313xFo8+ktqWp6peahMI2RgsfnXMkrpFuYMVTAJGcEgU73FYzPgH+zR4J+DugeGr640hLrxnpegW2k3uptqd5exq6xoJxarcORBGzqSFjSMYwMAcUN3BKx0tx8BfhNdfDy1+FU3hNT4Ysbn7Za2a3tyr29wJWlEsc4kEyOJHYhg4IyQOOKLvcLFLw7+zZ8FfC2j+JtB0rwYXsPGUaRa7Dfald3324Ju2s5uJXO4bz84IbheflXBdhZFnS/2f/hVpGiWvhy20LUJtPstXtNdtor3XL+7MN7asrQSK00zMApVTsB2HHKnJouwsaOrfBz4aa8PFq6z4Ut71fHX2f8A4SBJpZWW9MESRQkgtiMokaYKbTlQ33uaLhYt+Afhr4R+GWnT6T4Pt9RhtbiUTOt7q95qBDBQo2tcyyMgwB8qkD2obuO1jqKQBQAUAFABQAUAFABQAUAFABQAUAFABQAUAFABQAUAFABQAUAFABQBU1LSdK1iKKDV9MtL6OCeO5iS5hWVY5o23JIoYHDKwBDDkEZFAFugAoAKACgAoAKACgAoAKACgAoAKACgAoAKACgAoAKACgAoAKACgAoAKACgAoAKACgAoAKACgAoAKACgAoAKACgAoA85/Zv/wCTe/hn/wBijpH/AKSR03uJbHo1IZ5V+1H8UvEPwW+BXiX4l+FYtMk1TSDYiAalG8lsPOvYIHLqjoxASViMMOQO3FNK7sJuyPOfhj+1hf3h1yLxydG8SWFl4t0bwnpXiPwfERp+o3GoqmMLLM+BC7hZGWR+vAOOW0JM664/aw8Cqt5aab4Z8T6prMHjDUPBNpo1nbQtd6hfWS7riSEGUIIVT5t8jJgdQOBS5R3OMvf2s9Q8HfE3xkvjfwb4qTwrpmk+GbtYItOhMuhm+aZJpL1vM/vmEbULt8rFVOGNO10K59PqwdQ46MMipKF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Dzn9m//AJN7+Gf/AGKOkf8ApJHTe4lsejUhnnvx++Ex+OPwl1z4XDxANEOsm0YX5tPtQhMF1FcD91vTdnydv3hjdnnGKadncTVzy3/hj/VLn+2/EGpfE+0fxZq2t6Brcd7aeG0tdOgl0mQvbqbNJ90m7cwdjMGPy4IAwXzCsLpf7IGqaMkev6d8VzH41s/GmqeM7LW20JWhjl1CERXVu9r52HjZc8iRSOMdOTmHY0/E37LWq+MNN8fxeIviaLjUvH+keH9Nu71NFEYik0yV5DMIxNg+aX+4CoTHVqLhY9+jTZGqZztAGakY6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Of2b/wDk3v4Z/wDYo6R/6SR03uJbHo1IYjMqjczAAdyaAEV1cZRgw9Qc0AQw39jcXFxaW95DJNaOsdxGkgLRMyhgrAcqSrKwB7EGgBba+srx547S7hne1l8idY3DGKTAbY2OjYZTg84IoAI72zluprGK6ie4t1VpYlcF4w2dpYdQDg4z1waAJiQOpAzQBTu9b0exknhvdVtLd7aBbmZZZlUxxMxVZGBPCkqwBPGVPpQBcBBGRQAtABQAnTk0AIro4yjq30OaAFyM4zzQBBfahYaZALnUb2C1haWKASTSBFMkjrHGmT/EzuqgdSzADk0AWKACgAoAKACgAoAKACgAoAKACgAoAKACgAoAKACgAoAKACgAoAKACgAoAKACgAoAKACgAoAKACgAoAKACgAoAKACgAoAKACgAoAKACgAoAKACgAoAKACgAoAKACgAoAKACgClrV5Lp2j32oQBTJbW0syBhkFlQkZ9uKAPmz4Q/H341axqHwkvviLH4OvNG+LdpdNapo9jc2lzpk8No10PMMs8qzIUjZeAhBweRxVNIlNnvPhf4n/AA38b6jeaR4N8feHddvtPGbu203U4bmW3GcfOqMSvII571NirlCx+N/wZ1PStT13Tvix4QutO0VYX1K7h1q2eGzWUkRGVw+Iw5BC7iM4OKdmK6LrfFT4ZJ4Pj+IL/ELw2vheViketHVIPsLsHKECfdsJ3qy4z1BHUUWY7ij4pfDRvCi+Ox8QfDh8NvIsS6uNUh+xF2bYFE27ZksQuM9eKLMVy54S8c+C/H2nPq/gbxbo/iGxjlML3Ol3sd1EsgAJUtGSAcEce9IZwPxx8S+ILfxL8MfAXhTVZ7G/8UeKo5bx4iAW0uyhe5ulJ7BysMZ9RIRmmhMP2nvH/wAQvhd8LJ/HXw7n0Bbuw1Cwt7iLWLKa5jliubqK2G0RTRlWVplbJJBCkY5yBK7B6HRar8Wvh/4Bi07Rvil8T/B+i69NZQzzRXWoxWImLblMkUU0hcRs8cgXJb7pGSQaLBc0/FfxM+HPgSzs9R8bePPD+gWuokizn1PUobaO4wAT5bSMA3BB47Gla4zl1/aN+ErfF7/hSv8AwlmnjX202DUI2N9b+VK8rsq2qfvN5uNqiTZt+46Nk5p2drivrYw9X/aU8BfDLw74TufiZ8RfC2p3finWp9Iiv9EnhgskCSTBpnE1wxWKHyhFK4dsSkDAzgFr7Bc9IPxE8Ai21S9PjbQvs+iW0V7qcv8AaEWyyt5U8yOWY7sRoyfMrNgEcjilYZySftG/CV/i9/wpUeLNPGvtpsGoRsb638mV5XZVtU/eb2uNqiTZt+46Nk5p2drivrY1NC+IuhaT8PovGPxA+JfgyW0S5nt59csrhbTTC6zvGIw0kzgOu3y2BkPzo3A+6C3YLl9vix8L08Kx+On+IvhpfDksohj1c6rALN5CSAgm3bC2QRjOeKLMLmj4U8aeD/HemHWvBPinSdf08SGE3WmXkdzCHGMrvjJGRkcZ70thm1QAUAFABQAUAFABQAUAFABQAUAFABQBHBPDcwpcW0ySxSKGR0YFWB6EEdRQAgurY3LWYuIzcKgkaLcN4QkgMR1wSCM+xoAloAKACgAoAKACgAoAKACgAoAKACgAoAKACgAoAKACgAoAKACgAoAKACgAoAKACgAoAKACgAoAKACgAoAKACgAoA85/Zv/AOTe/hn/ANijpH/pJHTe4lsejUhnmv7RFtJe/C6ezi0yw1J59a0GJbLUH2WtyW1e0AimbY+I2ztY7HwpPyt0LQmeY6Zc+KvCK+IfCWjRaN4J1a78TaDvtPDbx3um2Fld7IWEBkhjUTOIJnYNAmGZG2uG3OxGt4vHinWdYTQLj4ha5bJ4f+IGm6bBewxWSzNE2hwSsZN1uYyxllkbhAMyEAABQoNnQXur/ETxDLrVjonie7tk0zxVNbSCwFkl+1ilpGyxwG6RoTiWRSxcZ2k4YHAKA4u68Ra9dXHif4neEPHl/FbWvhnw7q0I+w24Opqwlf8A0gOjbVdDgrEI2BY4boAxHq/xTced4FkcgZ8VWpJP/XvcUkNnJfGvXtUn0/4meHxqccen2XgzTL63DxqUhnmur9JJCeCwKwRZBbHycYySRAzO1/xB8QtB1LUPA+lfEu9vz9v8N7NXuLOza5tFvbiWK5tgI4lhLCOFZELRlh567twxkAsP498Q2Pxb8LaDpXiHxbqmjXWtTeHNSub+PSU0954NMuJXChFju/PM0CsWVfJ5kAAGwA6AQeH/AB14y8LeCPDXxX8c+ObzUtIv5p11uF7O2S3s7do5TBJH5cSybvMjhjILsGackADABboB0vjW68UWfwItrnxdqDRajcHSV8QTxMIhBazXkC3+HTbsRLd5xvGCqruzkZoW4dCv4us/B3w90y08OfC/TL7Q9T1qU3Edn4LttLgnukhibczG9X7Kq4K5ZsMSFAJANG4HI+FfFWpapqPgb4s+K/HGqWEEnwwfXNVt4IbZrd3CwSTsUETuSC5bCP1RQOCQzfYSKkni7xVqn9veGPEU/iN7XTtV8EajaHxCdLN3/pGuqrEHTz5YiIt0IWQCQNvz8pWgZ1kvjDxgNQm8XDxpMqxeNV8Mr4WFvb+Q1sbsWxcts88zeWTeBhIF2cbMc0gOJtvHXxLvtJvvGcPjPxU8ml6BfXGqQzaXbwaRaamJokRLOQ24N1EB9pw/mzLiNCWy3LEdZ8Q/ij4w0geLbXQJr29a313RNItv7O+xC4s0uooWlMbXRWDzGZiqmZtoaReDgKUkNs9A+El940vvDU48cWGq211BeyxWzatJYNey2+AVaf7A724cEsvyEZCglVJIoY0dtSAKACgAoAKACgAoAKACgAoAKACgAoAKACgAoAKACgAoAKACgAoAKACgAoAKACgAoAKACgAoAKACgAoAKACgAoAKACgAoAKACgAoAKACgAoAKACgAoAKACgAoAzPFHPhnV/+vG4/9FtQgZ8m/AH4FXmt/ADwV8RNZ8b+JPEGpaR4Mux4Y0Z1t4bXTJ7qzaJvLEMSySvsOxTI7EBm7nItvUlLQyP2MNJ07xD4h8Ca83xF8Ey6v4M8Dtolz4b0nRpbLVLdXNuJPtzPK3mSRyxYLBFBZ2YD5qJAg8CeDvBN5+wx8N9R8QeK9A8FNpd/Y65FqOq2Sy2c95BcytHFdR7kMqPlgRuB7jkUfaDoS638Sj42+GvwZ+KXxL0bSLPw3o/xCuxql3Z6fImlNbxxXsFtfCF9xjid9jBmLAM4+bmi26QGFdJoev8AwU+ImseH7CGXwr4h+OGmXWklLXZa3dm11pyO8aEANG0iTDIGCQx5zR1F0Pefg1p9ppn7TPxztdPsobS3MfhmQRwxiNNxsX3NgADJ7mpeyKW5o2h/4TH9rXULjd5ln8OfCENkqt0jv9UnMshX3FvaW+T6SUdA6mP+3T4m0Dw/+z3qVvrWrW1nJqOr6LHarK+0zNHqdrNIF9dsUcjn2UmnHcHscp47g8OeMPjz4s1lbSx1exufgXHcWU7wrMjo93fMrISDwRtPHXijoLqef+JNR0n4e/BX4LfGS28ceE7Lxbo3wtistO8PeJdOa9j1lWtbaXZbqkiPHcGSNIw43ZEuCMDl7toOh6dp3iTQbL9rvQNc8Zafa6Bd+LvhnpsWnwXUW3fqP264eS3RmUZlRXTI4bGOKXQOp5ZYy6No37Ofwb8UeJYoYdK0X4w6hc6leTxbo7W1N/q6l5Dg7Y97xgk8ZK0+odB3x88e+DfB2oftH2uu6xDYj4geDdGl8K5RtmqotlJCfIKjDbXIBA6A5PGTQlsJs9M0TUvC3hn9rHw3L4kazsX8QfC/S7LSpbiIKLu+S9uGeONiMGUIyEjOcEdqXQfU8w0SfSdF+CHwU8UeMYUHhbRPijr9zrE9xAZba2RrvVUilmXBAUSOoDkYBYcjNPqxDY49C8Q+BdV1fQdPhm8KeIv2jNGutKK2uy1vLJpbKN3jQqA0TSJMM4wx3HnNAz374I2Frpn7Qfx7stPsorS1XVNBkSGGMRxhm0iAuwUYGScknuetS9kNbnu9IYUAFABQAUAFABQAUAFABQAUAFACMqupR1DKwwQRkEUAfOOsaB8V/wBmq4uovgn4LuPHHgrXJGWw8NLcCOTw7qMp+Vo3b/mHs5y6/wDLHkj5cgVo9ydtjufgp8Gb3wLNqPj34ga2PEfxF8Tqh1nVsEQwRjlLK0Q/6u2jzgDqx+ZuSAE3caR6tSGFABQAUAFABQAUAFABQAUAFABQAUAFABQAUAFABQAUAFABQAUAFABQAUAFABQAUAFABQAUAFABQAUAFABQAUAec/s3/wDJvfwz/wCxR0j/ANJI6b3Etj0akMpazomi+I9Mm0XxDpFlqmn3O3zrS9t0nhk2sGXcjgqcMARkdQDQBQ0nwN4J0CwGl6F4O0PTrJblbwW1pp8MMQnXG2XYqgbxgYbGRgc0ATap4S8Ka5Z32na14Z0nULXU5UnvYLqyjljupUVFR5VZSHZVjjALZICKB0FAFXVPh74B1uwOl614H8P39kZvtBtrrTIZYjLtCb9jKRu2gLnGcADpRcLF4+GvDhgntT4f00w3MMdtPH9kj2ywxghI2GMMqgnCngZ4oATX/DHhrxZp/wDZHinw9pms2IdZfsuoWkdxFvX7rbHBGRk4OOKAK9l4H8Fabp8mk6d4P0S1sZrdbSS2h0+FIngV3dYigXBQPLIwXGMyOerHIAaX4I8F6HZf2bovhHRdPtPtQvvs9rp8UUf2kYxNtVQPMG1fm68DnigBreA/Az67J4ofwZoTazKyNJqJ06E3TlcbSZdu8kbVxzxtHpQBV8T+AdI8S6Fa+EmhtrTQY7iGa5sIbVNk8cUgkSID7qKZFUthSSAQMZzQB0csEM8L208SSRSKUeN1BVlIwQQeCMdqAOWT4RfCePTTo0fww8JLp7XAujaLotsITOF2iTZs27wvG7GccU7sVkaNx4F8EXY08Xfg3Q5hpLSPYeZp0LfZGkIMhiyv7ssQMlcZxzSGVbP4YfDTT9NutGsPh54ZtrC+QR3VrDpNukM6htwV0CbWAbnBB55ouFi7/wAIZ4P/AOEiHi//AIRTRv7dVPLGqfYYvtYXbt2+dt342/LjPTjpQB5/4T+BKaN4qfxLr174YvmmtLm0vDp3haLTp9XE2wM2oyLK6XRwmSPLRdzEgAfLTuKx3lr4D8DWOiz+GrLwZoVvpF0uyewi06FLaVck4aILtYZJOCO9K47F7RdB0Pw3p0ekeHdGsdKsIc+Xa2VukEKZOThEAUZPPSgC/QAUAFABQAUAFABQAUAFABQAUAFABQAUAFABQAUAFABQAUAFABQAUAFABQAUAFABQAUAFABQAUAFABQAUAFABQAUAFABQAUAFABQAUAFABQAUAFABQAUAFABQAUAFABQAUAFABQAUAYuieDfDfhzV9c17R9N8jUPEl0l7qlw00kjXEqQpChO9jtCxxooVcKMdMk5ANqgAoAKACgAoAKACgAoAKACgAoAKACgAoAKACgAoAKACgAoAKACgAoAKACgAoAKACgAoAKACgAoAKACgAoAKACgAoAKACgAoAKACgAoAKACgAoAKACgAoAKACgAoAKACgAoAKACgAoAKACgAoA85/Zv/wCTe/hn/wBijpH/AKSR03uJbHo1IZXvbyOxiE0qswLbfl6/54ppXE3Ypf8ACRWf/PGb8h/jT5WLmQf8JFZ/88ZvyH+NHKw5kH/CRWf/ADxm/If40crDmQf8JFZ/88ZvyH+NHKw5kH/CRWf/ADxm/If40crDmQf8JFZ/88ZvyH+NHKw5kH/CRWf/ADxm/If40crDmQf8JFZ/88ZvyH+NHKw5kH/CRWf/ADxm/If40crDmQf8JFZ/88ZvyH+NHKw5kH/CRWf/ADxm/If40crDmQf8JFZ/88ZvyH+NHKw5kaUMqzRJMoIDqGAPXmpKH0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B5z+zf/wAm9/DP/sUdI/8ASSOm9xLY9GpDMvxD/wAeSf8AXUfyNVHcmWx434w+IureFfiX4d8PPaWr+H9StJDf3BVvOtpmmjit3BzjyzI4jI253SocgKc6EFTTvjFONGspbjwzf6zqt0dQnktdIEKmG1trlofNYTypnPygKpZ2IbapwcFgNv8A4Wp4beC7u7eK8ngtbvSrPzI0XEp1B4FgdcsDtH2hC2cEAHAPGQBIvihps3ij/hH49C1RrM376UusDyDZm8RGZoceZ52QUZNxj2b127s4FAGNpXxwg1zTdF1HSPh74ouP+Ehge602Emyiee3RUMko8y4VVCmRF2khmzlFZQWBYDpLfx19u8TS+HNM8L6veLZmKPUL5PIS3sZZIhKsUm+RZGbY8bERo+BIucdgDj/h18aU1Dwjol7400vVLCWbwqfEE2qXMMSW92lvHD9rkjRHMihWmQjdGoYNlNw5osBrj4p215ZTf2loPiLw9dW13pCmCUWjzSRXt4sELZSSWMIz71cEiRVViACVJAJ9L+LWnarr9to0fhjXYba71e+0KHUpooVtnvbUz74wPM8wgrbSsHCFONpYPlQAWtN+J+hapBpU8Flfqur6TfaxCHRMrDavCsithuGJuE2gZHDZI4yAY+n/ABz0K606XVb7wz4g0uBtKi1ix+1wRB7+CR1RRGiSMyvveNdsoT/WKemSCwG94K8b3vi2/wBasb3wfqegSaNPFbvHfz2zySO8SyZAt5ZAF2uhyW5yR1UgAHrFh/x42/8A1yX+VZPc0WxYpD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85/Zv/AOTe/hn/ANijpH/pJHTe4lsejUhmX4h/48k/66j+Rqo7ky2PNPEXgDT/ABPrcuo6rcF7S40W40Wa1CYLJM6MZBJnKsNnGBkHByMVoQed3H7M2m3mmeHo9Xu/DXiHU9Ftrq0mufEXhaLUILlZ5/OLrC0q+VIGLYZXIIY5U8YLgdLqfwivLnVS+leJLPTdGuLrSL270+PSgWaTT5YnjWGQShYoyII1K+WxGDgjOAAV9I+BPh7RPiJdeOrXS/CUzXeozaoZrnwzDJqsU8oO8Jf7wwXezMAUJAO3djGAC5efC/WR8O9B+H2leItI8nSNMi06aXU9DN4s5jiWNJkQTp5TjaSDubG72zQBd0PwDr/hjW5bvQ/GCNpt+1rLqVvf2BuLieaG3jt/MScSoELxwxbtyPyCRjNAGePgvp1x4Z0TwpqmsSXNlpfg++8IXGyAI1zDcx2sbyjJYIQLY/KQw+frxyAUPDfwH03w9odxpFrB4Q02We/0m8e48P8AhWLSzMLG7juAswSVvMLFCucgLvJC9iXA6Oy+HC2f9jf8Tgv/AGR4n1PxJ/x74803f239z97jb9u+9zny+g3cAGR4f+EepaPewm78XRXVhpuk6jo+l20em+U8MN3JC5aWQyt5rr5CDIVAeeBQBV8W/DSKy8IlZb2/vUsfCjeG2Sx07z5yrtEDcpHvyxTZv8tMuQDsJbaCAO+BNrqem2WtafdWNw9t9pjnTVbnTNQ0+e+maMK4ki1CWW4YoqRKJC5UjCqBsNDA+gLD/jxt/wDrkv8AKsnuaLYsUhhQAUAFABQAUAFABQAUAFABQAUAFABQAUAFABQAUAFABQAUAFABQAUAFABQAUAFABQAUAFABQAUAFABQAUAFABQAUAFABQAUAFABQAUAFABQAUAFABQAUAFABQAUAFABQBneJJZIPD2qTQyNHJHZTsjqcFSEJBBHQ0AfHHwibxN4V0f9nTx/bfEXxpqV58QZzYeIbXWPEF1qFpdpJp8024RTuwidZIlKlNvcHIOKt9SV0PoeT482WnfEvTvhr4n+Hvi7QH1u9urDR9YvoLY6dqM0Cs+I3imd13ojOnmIhIHQHipsO5wPw2/av1LVNE+J/in4n/D7WPDuieANV1KL7b5EG1YLfywtrIEuJGa7+fnaBEcjDU2uwkzrNH/AGm/Dd9pXje81zwN4u8N3/gPQv8AhI9Q0nVrWBLuewMMsqyQ+XM8bbhDIuGdSGGG29aVh3LHw2/aQ8OfEPxCvhm58GeKvCt7caH/AMJLY/27awxpe6aHVGnjaKWQAKZI8q+1vnHHXA0CZkeC/wBrDw3438TeENDsvhv43sNO8dzXUWga5f2trFZXogt5J2kA88zqrJESpaIZyvApuNgubem/tH+C9U8K+EfF8Gka0tp4z8VTeEbGN4ohJFdxyXUbSSgSYEWbOXBUs2GT5eThWC5nXv7VHguz8cv4QPhTxVLp8PiWLwfN4jjs4jpkWrybQtszeZ52d7qhYRFAxHOOaLBc8h8ZeNvGdt8Jfj9qNt4u1qK60j4rafp+nzpfyrJZ2rXGjhoIWDZjjIllBRcKRI/HzHL7CPXfiL+1N4N+Gev6voWoeFfFWrW/he2srrxHqmmWcUlpo8Vyf3TTl5Vkb5fnIjRyF9+KSVxt2PZ0YOiuvRgCKQx1ABQAUAFABQAUAFABQAUAFABQAUAFABQAUAFABQAUAIxKqWCliBkAYyfbmgDiPhb8WvD/AMUrC/Nja3mk61otybLWdE1FVjvdNuB/DIoJBVh8yOpKspyCecNqwk7ieEPi3oHjvxr4g8J+FbK9v7Tw1tgvtbjVfsAvSTvs0kzmSVBgvtBVc4JDcUWsF7nc0hhQAUAFABQAUAFABQAUAFABQAUAFABQAUAFABQAUAFABQAUAFABQAUAFABQAUAFABQAUAFABQAUAFABQAUAFAGd4c8PaP4S8P6b4W8PWYtNL0e0isbK3Ds/lQRIERNzEscKoGSSTjk0AaNAEVxbQXSCO4TeoO7GSOfwpp2E1cr/ANjab/z7f+Pt/jRzMOVB/Y2m/wDPt/4+3+NHMw5UH9jab/z7f+Pt/jRzMOVB/Y2m/wDPt/4+3+NHMw5UH9jab/z7f+Pt/jRzMOVB/Y2m/wDPt/4+3+NHMw5UH9jab/z7f+Pt/jRzMOVB/Y2m/wDPt/4+3+NHMw5UH9jab/z7f+Pt/jRzMOVB/Y2m/wDPt/4+3+NHMw5UH9jab/z7f+Pt/jRzMOVB/Y2m/wDPt/4+3+NHMw5UW40SJFjQYVQAB6CkMdQAUAFABQAUAFABQAUAFABQAUAFABQAUAFABQAUAFABQAUAFABQAUAFABQAUAFABQAUAFABQAUAFABQAUAFABQAUAFABQAUAFABQAUAFABQAUAFABQAUAFABQAUAFABQAUAUNetZ73Q9Rs7ZN809pNFGuQMsyEAZPA5NAHyj8Lvhv8AHG6s/gZ4J8VfCafw1p/wumN5qmr3WtWFwlwyWU0CRwRW8sjnc0oOWCgAd+lW2tSUmc9oXwf/AGjB8S/APiPxd4J8W61f+HvGF1qOs6zd+NoJ9KlspjPEklpYNcfudkU6sVESttjZRktii6sFmdhq/wAFvivq/gb4/fCMeEkgh8datqev6Drrahbm1uDceS0ds0Yfzo3yjAsyBOPvdMq60YWZZ8PfBfXLr4W/FZI/hV4w0Pxn4o8HXOgwt4j8ZRa01+7WtwsUMUxuZPLRZJSMv5Y+fPHOC+oWOm8PfCXxvD8TvB2tX+lrb6Zp3wouPC17c/aIn8jUZJ7VhFsDbm+WKQ7lBX5cZ5FK+g7HkfgrTvif4L+IH7Mvws8f/DeTRU8J3WsWEerrqtrc2+pNHo9yoaFI2MqAqNx8xUIyBzzinZ3Yl0NbRPhP8c9JPw/+FkvwuMmg+Cvibd+KX8TprVn5NxYSS30iEW5kE4f/AE3BXbxs4znhXQalzQv2edfsPjVr954x+HPinXNG1Lx6fGGl6tp3jBINKtTvSWJ59Oa4QvLHImCwicsMYJAovoFtS34y+C/xZvvBHx48IaX4RjupfE/jPTvF3h64/tG3SPUo1lsZJbcBmDQyJ9hZcyBVJkXBIBIL7BZmb8RPgB4o8VfGDxV4k8UfC3xZ4j8L+PdO0eO4tdD8ZRaYtm8EPlTRXsBuYkuQDhlK+YOCB15E9AaPr6NQkaoBgKAAPSpKHUAFABQAUAFABQAUAFABQAUAFABQAUAFABQAUAFABQAUAeUfFv8AZ+0z4l6xa+KdD8Xaz4K8RrD/AGdfavojKk9/pjH97aS54PGdkn3om+ZfQtOwmrne+DvB3hn4f+GbDwf4P0iDTNI0yIQ21tCMBR3JPVmJJJY5JJJJJNIextUAFABQAUAFABQAUAFABQAUAFABQAUAFABQAUAFABQAUAFABQAUAFABQAUAFABQAUAFABQAUAFABQAUAFABQAUAFABQAUAFABQAUAFABQAUAFABQAUAFABQAUAFABQAUAFABQAUAFABQAUAFABQAUAFABQAUAFABQAUAFABQAUAFABQAUAFABQAUAFABQAUAFABQAUAFABQAUAFABQAUAFABQAUAFABQAUAFABQAUAFABQAUAFABQAUAFABQAUAFABQAUAFABQAUAUb3Q9F1G/sNV1DSLK6vdKd5bC5mt0eW0d0KO0TkZjLIxUlSMgkHg0AXqACgAoAKACgAoAKACgAoAKACgAoAKACgAoAKACgAoAKACgAoAKACgAoAKACgAoAKACgAoAKACgAoAKACgAoAKACgAoAKACgAoAKACgAoAKACgAoAKACgAoAKACgAoAKACgAoAKACgAoAKACgAoAQEMAykEHkEUAL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P7VWgfHHxf8AtP6/c/DnxX44vdF8D+ENH1TUvBvh/wAVXukS6nBPPerNJatA4X7SghQhWU+YAV+9toFK9ny7nlek/Gb4Pa1Yx39n40+O4R8hkk+MOoo8bDhkdTyrA5BB5BFaKCfU/OsXxtmODrSoVMtqNp7ptp+jUbNFz/haHwp/6HT45/8Ah5NQ/wAafs13Of8A1/x//Qsqfj/8iH/C0PhT/wBDp8c//Dyah/jR7Ndw/wBf8f8A9Cyp+P8A8iOj+KHwlMiibxt8dVjLDcV+MWoMQO5AyMn2yKPZruOPH+OvrltW3z/+RPpT9jf4/fDbTP2f9G0/4ifHfR59at9T1uNpPEfimKbUGtxql19mMrzSGRv3Hlbd38O3HGKyasfouFxMMZRjXgmlJX1TT+aeqZ9TaZqena1p1rrGj39vfWF9ClxbXNvKskU8TgMjo65DKQQQRwQaDoLVABQAUAec/s3/APJvfwz/AOxR0j/0kjpvcS2PRqQzz/4/fFVvgf8ABvxX8WU0IayfDNgb0WBufs4uMMq7fM2vt+912np0oA5f4ZfHPxpr3xUvvg38VPhpZeE/EMegReJrB9N13+1bS7sWnMDkyGCFo5FkAG0pyDkGgD2RZ4XBKTIwXkkMDigB3mIduHX5/u89fpQAz7Tbc/6RFx1+ccUAOMsQTzDIoT+9nj86ADzodnmeamz+9uGPzoAFlidS6SKyjqQcigDzz/hb6t+0FH8DI9ER0fwg3io6ot3nBF59m8jytv8AwLfv9tvegDA+OPxr8e/C3xr8PfCvhf4b6T4itvHmrHRlu7vxA1g1pcCKSYnyxbS718qFzncvzYGOc0Aew+fCDteWMMBkruHHrQA8EEbgQR1zQBinUvEp8XxadFounP4bbTWnfU/7RP2lbwSALCLby8GMoSxl83IIC7DndQBsJPDIdscyMeuFYGgBXdEXc7BQO5OBQAgmiKeYJU2f3twx+dACpJHKMxyK49VOaAOdn+Ivg62+IVr8K59YCeJ73SZtcgsjDJ81lFNHC8nmbdgIkljG0tuOcgEAkAHO/Br4vL8WYPF0r6KmlP4W8Yax4VCfa/ONyLG4aHz/ALq7N+3ds529Nx60AehmaJXEbSoGPRSwzQBxvxq+IzfCH4S+LvigujjVT4X0i41QWJn8j7R5SFtnmbW2ZxjO049DQBl/CXxn8ZPF8X9pfEj4Y+HPC+mXFnHdWU2m+KZNTkkZ8Ha6NaQBAFOc7m54x3oA9GSaGUkRyo5HXawNACLcQO2xZ4y3oGGaAPJ/hT8aPFXxf+GmgfEPw34F06E6j4jvtJ1G0utaZPslla31zayXMbiA+dITbowhKoP3hG/5csAes+dFv8rzU3/3dwz+VAHnvwE+LyfG34b2vj5tFTRpLnUdUsPsQu/tBX7Hfz2u/ftTO/yN+NvG7GTjJAHfHP4sN8GfBdp4uTQRq5udd0nRfs5ufI2/bbyK38zdsbOzzd23HOMZGc0AU/it8VvFXwq8E/EX4hah4L0680bwdog1bS/K1hhPqbrE7zRSp5JFsFZVVWDS7gScLjBAO98PazHr2h2GsqqRm9tYrkxiTf5e9Q23PGcZ64FAF77Tb7S3nx4HU7hgUAL50WzzPNTZ/e3DH50ACyxOcJIrZGeDnigBysrjcjBge4OaAFoAKACgAoAKACgAoAKACgAoAKACgAoAKACgAoAKACgAoAKACgAoAKACgAoAKACgAoAhury0sYTcXt1FbxAgF5XCrn6mgunTnVly002/LUpf8JP4c/6D+nf+BKf40G/1HFf8+5fczSVldQykEEZBHeg5WraMWgAoAKACgAoAiurqCytZry5fZDBG0sjYJwqjJOByeBQB5z8O/wBoj4X/ABUvrWx8EXmvXn22Fri3uZvDWpWtrLGBncLiaBIjkdPm57ZptNCvc9LpDCgDB1Xxx4Y0TxXoXgnU9RMOs+JYrubTLfyZG89LURmc7wpVdolj+8RnPGcGgDeoAytf8TaX4a/s7+1BeH+1L+LTbf7NYzXP76QMV3+UreWnynMj7UHGWGRQBq0AFABQAUAFAGTP4m0u28S2vhOUXv8AaF5ayXkRWxmaDy0YK26cJ5StkjCMwYjkAgUAa1AGF4J8b+GfiJ4ei8VeENRN9pk09zbJMYZIsyQTPBKNsiq3EkbrnGDjIyCDRsBu0AFABQAUAFABQAUAFABQAUAFABQAUAFABQAUAISB1NAC0AFABQAUAFABQAUAFABQAUAFABQAUAFABQAUAFABQAUAFABQAUAFABQAUAFABQAUAfP/AIS/5Pi+I3/ZP/Df/pXqNAHKfst/Cf4WeK4fizq/in4aeFdZv2+LPi6M3WoaNbXEpVdRkCrvdCcAcAZ4oA9v/wCFBfAn/oivgP8A8Jyz/wDjdAB/woL4E/8ARFfAf/hOWf8A8boAP+FBfAn/AKIr4D/8Jyz/APjdAHNfEz4E/BC1+G/iu6tfg34Ghmh0S+kjkj8PWisjCByGBEeQQec0AWP2SeP2WPg+B/0Iuhf+kMNAHrNABQAUAec/s3/8m9/DP/sUdI/9JI6b3Etj0akM8B/b4/5M6+Kv/YBb/wBGJQB5X4U8TeJPBPx8+LPi/wDaMv8AStW8TeD/AIXxXuiWmgaa9paan4bTzri6eOOWaV2mFynlMGbA+THDnABw37N0XhXWf2mrbQbT4W+Cvh94Z+I3wivbu68PeGvEY1C31EPd2wSSeNYYkjnEM064UMSu75iBQBr/ALKUmpeMfi94F+FOvyy3F3+zPoeu6TqMg5QX0t62n2BJ99PtZXHfEvpQB5d8F/gV8JPEGn/sxXms+B7C6l8deIPFtp4lLtJt1eC3hvpYI7lQ2JVjkgiZVYEDYMcUAdRpVpoV98IfhD8NfG06yfD6D41+IPD93Z6hdMLR7C2k1P7HazuzfPGrpGFRyQdiDB2gUARatovhSX9nf4q+BfD6QzeCLP4/6VpOj2dvcNJaQ6e13pZkggYMdsfmST8KcKSwGMUAa3xD0mH4SeE/2yvBfwnt5fDejaPoGg3mnadpTPFDZyXNiftUkKKcRlwMsVxnGaAPQfgv4M+CXgj9ti30z4HaV4bsdKn+ES3NwNEdHSWRtTULJIykl2KBfmYkkYOTQB337UupadZ/Ff8AZ4ju763hYePZZCskgU7f7KvVzz2yQM+pFAHE/Dj4K+Afib8Y/wBpy+13w3p9xrtzrT6BaapPFvltLe60K3ikWMn7gYStuxyRwc4FAHzHo37YnxH8LeEfDmqtrM9n4M8JfDSbwFrEMgHlt4uXTb2eAt6Sf6DDGOesp7GgD6K8F+CP+FbfGf4deAmjCS6D+zpqVhNgY3Sx3lgrsfcsGJ9zQBwX7MvgTwl4B1b9kPxN4M0SHR9U8b+HNbTxHdWrMj6sqadHKguOf3gWT5lB+7gYwABQB79+3JDo2oeHvhToHiyaMeF9a+J+k2Ovw3E5itrmyNret5U5yAYzKkOVY4JCigD5y8YaR4Usf2d/2lvA/gdbf/hBNO+Jvhyz0i0srgyWdukl5ozXMUDBiEXzXkJVSArMcAUAfQP7N3g7wz8Nf2mvjb8PvAWjwaH4as9H8Jahb6TZ5S1huZ4r0TSpHnarOIo9xAGdgz0oAyvHvw6+FOof8FC/B+t+LfCugS3lx4Au9Strm9gj3yarbanYrayozdZ40yEI+YDOKAPDYfAXg/S7nUPi9puhW9r40P7VL6SdchLJdmyl10xS2+8HPlOjsrJ90hjkc0AWfH/gHxZ8WP2k/i7p+haD4RPi3SPGfh19F8Uax4okstV0O1hgsZvKsrUQtvilQTLkOgZpmyGI5APrX9s0MP2S/iwGOSPCOoZ+vkmgDhrfRdX0n9mX4gyap8fNT8fLP8PL0xWN3b6ZGungafLnabSCNznIH7wt90d85APJPgz8N9F8EeOPgzafCmwg8Man49+CmpT6rcWjOgvb8R2DQ3M/J3yJJM7ByCw3EZxxQB5x+yG/wr8afGL4IWPgz4e6R4b8b/DsauPHWrXuraedQ1y9XT5rSV4o1uHvJ908jzFnjVQuSDjFAHb+Eri3l/Zm+B1tHOjzWn7QbxXEasC0TnXNTbaw/hO1lOD2YHvQB3XgjRNI+EH7Yf2Lxr4H8JeKNe+KPivX73QPGlvq5n1nSoVtGnFhPbSRZiijhjeFWjlI+6NoyTQB5V8KPAHg7wr4F+BHxd8N6Db6b4y1/wCN2q6PqetWxZLm8sXutaRreRgfmjK28I2nj5M9ScgH1F+3TNFbfBGwu7iRYoLfxr4Wllkc4WNBq9sSzE8AD1NAHi/x3dX1n9s90YMrfC/w2QQcgj7LqVAFn4ReGfhx4C+P994a+D9rp2m6Lf8AwTTUdastKn3QS6kLook0yhiPO8skbj8xBPXNAHO/D3TPg/8ADP8AYw+EFu3wI8J+LdU+K8uk2N1b6zcpZWd3ei2mmW4vLp45cbFSQINrHLhVAHQA5DSks9Z/ZJ8c+AdRstOt9L0v47WGjw6Hp+rNf2mm2L6tZH7JBPhGaEGSQKdq8E4AoA9i/aYXwv8AsdeJPBnxs8B6DZ6BoK+Fte8DzWllCEgS4eCTUdMRY1GNz3cE0YOPvXHYE0AfR37Ofw7/AOFUfAzwR8P5EK3OkaLbR3hJyXu2QPO592lZz+NAHo1ABQAUAFABQAUAFABQAUAFABQAUAFABQAUAFABQAUAFABQAUAFABQAUAFABQAUAFAHiP7Y+j/2n8C9TvsWUo0W9s9U+y3sTyQ3jRzLttmVCGIkZlTgj73UVUNz73w1xPsOIadPVe0jOF4tJxvF3km017qTez2PMf2hP2e/h54V+B6axoXw28IaZrM0thZatqH2SZkso7h1hlnhUSZUpJIjDJYAA5B61UZO59XwdxjmePz90MRiqs6SU5QjzK8nBOUYy93XmSadra9j6w0e0NhpNlYs4c29vHEWA4O1QM/pWZ+O4ip7atOp3bf3suUGIUAFABQAUAZfij/kWdX/AOvC4/8ARbUIGeC/sWaz8Ubj4MeAtN1rwLodl4Xi8PQfZNWg1957qbCrs32pt1Cbhkn962Md81UrXEtjifB3jj9oi+/ZQ0/4uR/EfW/EOu+JptNN09t4etJ5NCsPtZju7m1toIQ1xIIjuKuHHyEhQMiiyvYWtjodV+KniHWPBnw48O/DH426pqVz4w8Yz6DqHii+0S2i1G0WCG4llg+yPBHHFKGhVP3kWQvOCSDRbuFxvxe8FeNZvjX8B/C1r8XNat9ajsPFhk8Sf2fYvdyrssmx5Rh+zjghciPoPU5oT0YPc5q//aG+JP8Awoj4YarqnjS60vVPE3i/UPD2sa/pWgi9vPs1nLex+ZDZrHIplk+yx7sRsFyxCgdHZXC+hq6P8Z/i+nw28FX+qa5qIu7z4tQeFjqV/oa2FzrGiNPKI5ZLaWNfKaSMISVRCMcYOaVlcLmb4r+J3xu0yL4pfFCw+K9ymm+AfiJZ+HLTw2+k2TWlzZyzWCOsk3lifOL1sFXBGwdc8FkGpu/FX40/Ezw7pH7St1oviZraTwFBo7+HSLSBvsJn0+3llxuQ+Zl5HP7zdjOBgYFCWwN7mj8YPE/xcvvjLrXhLwb8V77wppehfDSPxWIbXS7K5+0XwurtPnaeJ2CFYkBVSPujBHORWsD3Od1z48+LdYj+Dh8VfGGz+FWi+M/An/CS6jrqWtptu9TKWx+xo94rxRDbM8mMFjtAzRbcLmZp/wAXvjdffA34Y+K9T8ceI7XTNX1jW/8AhJvF2l+GIr++isIZrkafILaO3eNY5UWLMghPG0/xEl2Vwu7HqFn8XLpfiX8MbDTviJ/bHgzWPAmp65falPbwR/2g1v8AZNl5IVjXyjtkkZlQIoLHKjAAVtB31OP+Cvxu1fW/jvpPgvSfi74h8feFvEPhu81RJ9c8LDSnt5oZYQj28q20C3ETpKc4DAYU7ueRrQSepxPwM1r4kfDnwZ8M/Eum/ES5uvD3i/4lav4auPDNxp1t9mt4ZbzUmMsc6oJ/MEluX+Zyvz4xgct6gj274Cax8RvG3jr4ka/4l+JF/daN4e8Y6r4c07QFsLSO3jgiMbRu0qxCZnUOVGXxjqCealjR7tSGFABQAUAFABQAUAFABQAUAFABQAUAFADJZI4Y3mlYKiKWZj0AHU0AfMV1D8S/2ubqbWfC3i/Xvhz8N9JdpPD2oWaeVqGv6hGf3d66OMrZI4BWI4MvVsDGK0iTueh/BP4qeLNa1PUfhR8W9EGl+P8Aw1Ak1zJbxt9h1ezLbY7+1cjGxyMMh+ZGypFJrqhpnrtIYUAFABQAUAFABQAUAFABQAUAFABQAUAFABQAUAFABQAUAFABQAUAFABQAUAFAHz/AOEv+T4viN/2T/w3/wCleo0AH7Hf/II+K/8A2Vzxh/6cpKAKHiH44/tHadr2pafpPwDub2ytruWG2uRDORNErkK/AxyADx61qow7n5njOKOJqOInTo5c5RTaTtLVJ6P5mf8A8L9/ae/6N1uv+/Nx/hRyQ7nP/rZxV/0LH90g/wCF+/tPf9G63X/fm4/wo5Idw/1s4q/6Fj+6R65r+q61rfwF1rV/EekNpep3fhe8lurJgQYJDbOWTB54PrWb0eh+jZbXr4rB062JhyTkk3Hs+qMr9kr/AJNZ+D//AGIuhf8ApDDSO49YoAKACgDzn9m//k3v4Z/9ijpH/pJHTe4lsejUhlDXdA0LxRpF14f8TaLYavpd8nlXVjf2yXFvOmc7XjcFWHA4INAFe/8ACHhPVdVg13U/C+kXmpWtrLYwXk9lFJPFbS48yFZGUssb4G5QcHAyDQBz/hr4HfBTwZq8XiDwf8H/AARoWqQM7RX2meH7S1uIy6lXKyRxhgWUkHB5BwaAOf8Agr8DZvhd4g8c+OPEPiqDxH4p8f6nDfapf2+lJp0IighWG3hSFXf7qhiXLEszsTjNAHcWHw+8BaUmkR6X4I0CzTw/LNPpC2+mwxjTpJgwme3CqPJZw7himCwds5yaAIL74Y/DbU/Dtz4Q1L4e+GrvQr25e8udLn0m3ktJrh3MjyvCUKM7OSxYjJYkk5oAdafDT4c6f4bt/Bth4A8N22gWc8d1b6VDpUCWcM0biRJEhC7FdXAcMBkMARzQBfXwn4WW81bUV8NaULrXokg1WcWcfmX8aIURJ2xmVVQlQHyACQOKAMXwf8HvhH8PNQm1bwB8LfCHhm+uIjBNdaPodtZSyRlgxRniRSVLAHBOMgHtQBN4r+Ffww8ealY6z44+HHhbxFqGmYFldato9vdzWuG3DynlRmT5uflI55oA2dN8PaBo15qGoaRoen2N1q0wudQntrZIpLuUIqCSVlAMjBFVQzZOFA6AUAc5L8Fvg5PpV1oU/wAJvBkmm32o/wBsXVm+g2pgnv8AGPtTxlNrTY48wgt70AdBP4Y8N3Wrr4hufD2mS6ollJpq30lpG1wLR2VntxIRu8pmVWKZ2kqCRwKAKtl4D8D6aNEGneDNCtR4ajki0XydOhT+zEdAjrbYX9yGUBSEwCBg8UAWfEnhfwz4y0efw94v8O6ZrmlXOPPsdStI7m3lwcjdHICrYPPIoAzbL4YfDTTfCv8AwgmnfDzwza+GvNSf+xodIt0sfMWRZVfyAnl7hIiuDtyGUHqAaANa08PaBYaxfeIbHQ9Pt9V1OOGG9vorZEuLqOHcIllkA3Oqb32hiQu5sYyaAKXiHwJ4H8XX2lap4s8G6FrV7oVwLzSrjUdOhuZbCcMrCWB5FJicMincpByoOeBQA0/D/wABGBrU+CdAML6t/bzRnTYdp1PzPM+2kbcfaPM+fzfv7uc55oAp658J/hZ4m8TWfjTxJ8NPCureIdOeKSz1a+0a2nvbZ4m3RtHO6F0KMAykEYIyMUAb+saNo/iLSrvQvEGlWep6bfxNBdWd5As0E8TDDJJG4KspHUEEGgDlfDfwQ+C3g1NQj8IfCHwVoaavatZagum6BaWovLdgQ0MojjHmIcnKtkHPSgDaTwX4WtJLC80rw1otnfaNYPpuk3KafFu0+2YKPJhwAUi+SPMalVOxfQYAPFLH9mX4gav8S/B3xA+Jfxc8P6vD4K1C41SystE8EppEk9zLbyQZmnN1MzIFlY7QBk4yelAHscXw1+HUHmeT4B8OR+drH/CQybdKgG/VcAfbjhebnAH777/HWgCLTPhV8L9E8V3XjvRvhv4WsPEt80j3Ws2uj28V9OznLl51QSMWPUljnvQBag+H/gK2sNO0q28E6BFZaRftqun2yabCsVnes0jNcwoFxHKTNKTIoDEyOc/McgF7xB4c8PeLdGuvDvirQtO1nSb1QlzYahapcW86gggPHICrDIBwQeQKAKNx8P8AwFdpqsd14I0CZNdtItP1VZNNhYX9rErLFBOCv72NFdwqNlQGYADJoAq+EPhX8L/h9bXll4B+G/hbw1b6jj7ZFo+j29mlzgEDzFiRQ/BI5z1NAD9S+GHw11nwnbeAtY+Hnhm+8M2YQW2i3Ok28thCEBCBLdkMa7QSBheM8UAVNJ+DXwf0HTJdF0P4U+DtO0+e4t7uW0tNCtYYZJ4CDBKyKgUvGVUoxGVIGMYoA5r48/A6b46xeFtA1LxTBp/hfR9at9Z1fTDpKXMuqNbyxy28aTs4+zKGRg5VGLq5XK85APVVAUBR0AwKAFoAKACgAoAKACgAoAKACgAoAKACgAoAKACgAoAKACgAoAKACgAoAKACgAoAKACgAoA8M/aP8BePvGfiHwJe+GNBv9f0TRLm5vNX0iDXU06K7lV7aS084PlZUV4nO0qcZOCM5qotI+/4KzfLssw2Mp4upGlVqKMYTdN1HFNTU+W2sW1Ja3+8wPEXxD+JfxXt/F/wc1P9nczfZrWC31aJPFlqhjS5QvEUcoQWwuQRnBAzTslrc9LBZNlXD8sLndLM7XbcH7Gbu4Ozur3t06XR6n8B9B8a+GPhToWh/EO5u59ftUmF291ffbJTmZygabJ3kIVGc9qmVr6HyPFmLwGOzitiMsSVF25bR5F8KvaOltbnf0j5wKACgAoAKAIL+zi1GxuNPnLCO5ieFypwQrAg49+aAPMfhP8AAGH4QJpun6J8V/HmqaLpFr9jtNG1S4sZLRI8YX/VWschK9vn+uabdxJWNHw98FtM8H/CTTfhB4P8ZeJtEsdKiWG21S1mtjqCqJC5G6SFojnJB/d9OmDzRfW4WOdP7K3gNfBdn4Tg8S+LIL6x8QzeKovEUV/GNV/tSYv5twX8ryjvErqy+VsIP3c80XCx01p8HNKTX/BfirWPFfiLW9X8D2+pW1neX81uXulvfL803AjhRWKiFAuwJgZzuouFjAm/Zh8Ct8P9F+H9jr3ibT18Oa3c+IdJ1ezvIo9QtLyeaeWQq/lGMqftMqbWjIKkA5IzRcLG5qXwX0rX/Dfhbw94o8YeJdbk8J69b+IrbUbya3+13NzA8jRrOY4VRox5hXCop2qvOcklwsUNV/Z18D6x4a8a+FbrUdaW08d+JIPFGpOk8Qkju4pLV1WEmMhY82cWQwY4L/NyMFwsYXxT/ZL8EfFXVPEeo3vjXxroMfjC1trXX7PRdQgit9RFuoSJpFlhkIZVVVypXIUAg0KVgtc7bVvg/wCGNZ8Zar44urzUlv8AV/Cw8IzpHKgiWyEssm9QUJEu6d+SSuAPl65LhY8u+LXwT0dPBfw++H2mfCPxj45sPBFmltpl7pfiW10u7svKgSBWkkee3LO6DkoMcHgZxTT6iaLvw0+DnxO1j4JaV4P+JnxE8ZeGdVgur9nXTdWtbu8FjLNJ5FtcXU0MwlKRFRvU5z/EaG1fQaWhj6L8DNUl+Keg+Gv+Ff3mlfDbwV4J1PwjBe3uqW88mrJdG3T5EicyIPLiclpFTk8Ci+grHU+BP2VvDfgPxj4Z8Z2/xL8favN4R0+XSdKs9Tv7WS1hsnj2GArHbIzKMRsCW3ZiTJIBBTlcdjZ039nPwNpfhbwl4Rt9R1trPwb4om8W2DvPEZJLySS6kZJSI8NFm8lwFCtgJ83ByXCx1HgL4b6F8O5PEkmh3N9MfFOvXXiK8+1SI2y5uNu9Y9qrhBsGAcnryaG7jOrpAFABQAUAFABQAUAFABQAUAFABQAUAFABQAgAUBVAAHAAoAMDO7AyeM0ALQAUAFABQAUAFABQAUAFABQAUAFABQAUAFABQAUAFABQAUAFABQAUAFABQAUAFAHz/4S/wCT4viN/wBk/wDDf/pXqNAHnnwzT4lyfCf4vL8JjOPEH/C5fFXl+SYw3lf2nLv/ANZ8vSqha/vHzfFSzR5c/wCx7+2urWtt130Mb7L+3r/z01f/AL6sa1/dn5dyeIXeX/lMPsv7ev8Az01f/vqxo/dhyeIXeX/lMPsv7ev/AD01f/vqxo/dhyeIXeX/AJTO98AxftCR+AfiWfjY16bc+G7n+z/tBtyN/kTb8eV7betRPl+yfbcGR4jVSt/bt7WXLfl31v8AD8tz0f8AZK/5NZ+D/wD2Iuhf+kMNZn356xQAUAFAHnP7N/8Ayb38M/8AsUdI/wDSSOm9xLY9GpDCgAoAQkAZJ4oAAQRkHIoAWgAoAKACgAoAKACgBAQehBoAWgAoAKACgAoAKACgAoAKACgAoAKACgAoAKACgAoAKACgAoAKACgAoAKACgAoAKACgAoAKACgAoAKACgAoAKACgAoAKACgAoAKACgAoAKACgAoAKACgAoAKAMbTPCOhaR4k1nxZY2rJqWvi3F/KZGIkECFI8KThcKT0607ndXzHEYnC0sHUd4UublVtuZ3evXU2aRwhQAUAFABQAUAFABQAUAFABQAUAFABQAUAFABQAUAFABQAUAFABQAUAFABQAUAFABQAUAFABQAUAFABQAUAFABQAUAFABQAUAFABQAUAFABQAUAFABQAUAFABQAUAFABQAUAFABQAUAFABQAUAFABQAUAfP/AIS/5Pi+I3/ZP/Df/pXqNAB+x3/yCPiv/wBlc8Yf+nKSgCPXvgt+0VqGuahf6V8fGsrK5upZbe28pj5MTMSqdOwIH4Vqpx7H5zi+GuJa1edSjmPLFttKz0Tei+RQ/wCFF/tM/wDRxTf9+X/wo54djn/1W4p/6Gf4MP8AhRf7TP8A0cU3/fl/8KOeHYP9VuKf+hn+DPUvEemazovwJ1zSvEWr/wBqana+GLyK6vcY8+QWzhn/ABNZvV6H6Dl1CvhsJTo4mfPOKScu77mR+yV/yaz8H/8AsRdC/wDSGGkdp6xQAUAFAHnP7N//ACb38M/+xR0j/wBJI6b3Etj0akM85/aF1PUtH+EmsajpGoXNjdRz6eEntpWikUNewKwDKQRlSQfUEinHc+n4OoUsTnNKlWipRano0mtKcmtH2epz3iL4mfEnS9Q8c6pZpoI8PeCtV0uzaOW1le5uIJYbCe7dpBKFj8uK5mKnYwPy5A2He7I9LBZHleIpYOjPn9tiIVJXTSinGVWMElytvmlCKaura2b5ly8xH8d/EXi9Na8M3Oj6W8NxPrksaBZh5/h+KxLQTErIGV5JZYlLKQMbgACQwfKetLhPDZc6OLhOV0qKfw6V5VLSjrFpqMYyaT1va91dO5qHxL8f+G9BK+Ebbw5baP4X8C6L4hmgu4LiaWYzSXUbW8b+aNq7LUYkcuVI5D7sqrIwo5Hl2NxP+2uo6lbEVaScXFJcqg1Jrl1d56xXKmtnG2vv8UgkQMCM4GQD0qT84krOx8k/B7xZ4gfxFo19dax4j00Wtvr+sa5qOv67Jc6dqVhDPNDH5EDTSCMwyeUWIWEqqnIYOpq5I/ZeJMuwywtWnCFOfM6EKcadNRqQnKMZPmkoRvzq6Ws7t6WcWjtNL+PXjPdq89xJp2p6bosug3099/wjt/pJfTL+4mglZIrpyzeV5QkEylo2TcMAg4XKeFX4SwNqUY80J1FWio+1p1f3lKMZxTlBWXNzcvI0pJ21s9dC5+LPxM1q4s08Jnw1b2ur3HiGSxub2znmxZ6c8UcT7UlXeZXMhzlRsdCOVIcsjmhw9lWFjJ4z2jlBUOZRlFe/VUnJXcXblVls3zJrrdZWnftFeM7Hw1eeJfEmlaPci68DWfjLTbayjli8g3EjRrbTSM7eYM+WS6qmAWG04BJynZX4MwNXFQwuFnNWxE6E3Jp35Um5RSSt1XK276arY2Ne+K/xM8If8JL4c1QeGtT1zTLPRNR0+6t7We2tJI76+Nq0U0ZlkZWQxuQwY5DA7RgqRJM4sJw/lWY/V8VR9pClOVaMk3GUk6VNTTi+WKaaaumlZpq/Ukm+KHxLt75vAb3HhuTxLN4wTw5Dqf8AZ86WSW50lNSaZrfzi7OEYxhfNAZsNkDiiy3JjkWVTp/2ilUVBUHVcOaLm5e2dFRU+SyV1zN8jstLPc2/2d5NSk8K+Ihq9zHPdp4y8QpM8QYRlhqM+dgYkquc4BJwKJHBxlGksZQ9irRdCha+9vZR3ta77s9TqT5EKACgAoAKACgAoAKACgAoAKACgAoAKACgAoAKACgAoAKACgAoAKACgAoAKACgAoAKACgAoAKACgAoAKACgAoAKACgAoAKACgAoAKACgAoAKACgAoAKACgChZ67o9/ql/otlqUE19pZjF5bo4LweYu5Nw7bl5FB0VMJXo0oV5xahO/K+js7O3o9y/Qc4UAFABQAUAFAHnvx68Z+KPAXw3k13wXLpkWs3GtaFo9tNqVo91bQ/b9WtLJ5HijliaTalyzBRIuSo5xQBzX9n/tQ/8ARYfhp/4bq+/+XNAB/Z/7UP8A0WH4af8Ahur7/wCXNAB/Z/7UP/RYfhp/4bq+/wDlzQAf2f8AtQ/9Fh+Gn/hur7/5c0AH9n/tQ/8ARYfhp/4bq+/+XNAB/Z/7UP8A0WH4af8Ahur7/wCXNAB/Z/7UP/RYfhp/4bq+/wDlzQAf2f8AtQ/9Fh+Gn/hur7/5c0AZ7eK/j34O+IHw90nxj438Da9o3i/X59EuoNO8I3WnXMQXSr+8WRJn1Kdfv2SqVMZyHPIIoA93oAKACgAoA4z40+MtU+HXwc8efEHQ4babUvDHhnVNZs47pGaF57a1kljWQKVYoWQAgMDjOCOtAHEQ2f7UMsSS/wDC4PhoN6hsf8K6vuMj/sM0AP8A7P8A2of+iw/DT/w3V9/8uaAD+z/2of8AosPw0/8ADdX3/wAuaAD+z/2of+iw/DT/AMN1ff8Ay5oAP7P/AGof+iw/DT/w3V9/8uaAD+z/ANqH/osPw0/8N1ff/LmgA/s/9qH/AKLD8NP/AA3V9/8ALmgA/s/9qH/osPw0/wDDdX3/AMuaAMLxh4p/aQ+HllpPiPWfiH8PNZ0+XxJoOkXdlbeCLyzmkgv9VtbKQpM2qyhHVbksCY2GVAI5oA+hKAPMotU+K3ijxh4w03w14q8L6RpvhzVINNhjvfD097NJv0+1uWdpFvYR965ZQAnAUcmnofVSw+T4DBYWriqNSpOrCU241YwStUqQSSdKb2he993saH9h/HP/AKKZ4K/8Iy6/+WdGhz/WuH/+gWt/4Ph/8zh/Yfxz/wCimeCv/CMuv/lnRoH1rh//AKBa3/g+H/zOH9h/HP8A6KZ4K/8ACMuv/lnRoH1rh/8A6Ba3/g+H/wAzh/Yfxz/6KZ4K/wDCMuv/AJZ0aB9a4f8A+gWt/wCD4f8AzOJ4L1vx2nj7XvBPjTWNE1RdP0fTNVtrnTdJlsCDczXsbo6vcTbsfZFIIK/ePFDtYMzwuXvLqOPwMJw5p1INTmp/BGnJNNQhb42mrPZHfUj50KACgAoAKACgAoAKACgAoAKACgAoAKACgAoAKACgAoAKACgAoAKACgAoAKACgAoAKAPn/wAJf8nxfEb/ALJ/4b/9K9RoAP2O/wDkEfFf/srnjD/05SUAfQFABQAUAcv8U/8AkmPi/wD7AOof+k70Acf+yV/yaz8H/wDsRdC/9IYaAPWKACgAoA85/Zv/AOTe/hn/ANijpH/pJHTe4lsejUhmZ4k8NaJ4v0afw/4isRd6fctG8sJkdNxjkWROUIIw6KeD29KL2OvA47EZdXWJwsuWavZ2T3TT3utmyrc+CPC95ZeItOudKWS38V7v7YjMr4ut1tHbHPzZX9zFGny4+7nqSS7mtPNMXSqUKsJ2lQ+B2Xu2k59tfek3rfe22hlWHwe+HGmXcV9Y+Gkinh0AeF0cXExI0wY/ccvz0GXPznAy3Aouzsq8SZpXg6dSrdOp7baP8T+bb/yX4fItz/DXwTc2d7p8+iBrfUdJttDuU+0SjzLGAymKLIbI2meX5hhju5JwMFzCGd4+E4VI1NYTlUWi0nLl5nt15Y6baaLcPB/gW08I6r4n1eG6M8/ifVf7Tm+QqIsQRQrGPmOcLCCTxkseBwKG7jzLNZ5jRw9GSsqMORefvSk3sustuyKcnwc+G02l6do0vheJ7PSmvTaxNPMdgu1dblSd+XSQSvuRiV5HHyrguzaPEuaRrVK6rPmnyXdo6+zs4PbRxsrNWfnq74Ws/Azw7Z+FNc0TwJYRW174g00aLc3Orahe3q/YzuXB8yVmYxrI5jXcuM4BUGi56GG4rxNTGUa+YSbhSn7RKEacPf0fSKS5mlzOzvu02dNonw08K6LpHh7Slsnn/wCEa0t9IsppJXDiB0jSTdggMXESEkgnI4xk0XPKxWeYzFVq9Zyt7aanJWVrptq19kuZ2RHbfCf4eWlrHYxeGoWt49BTwwIpZZJEOmJnbbkMxDDk/Mcsc8mi7KqcQ5lUm6jqvmdR1bpJP2j3lolb0WnkR6d8IPh7pen32mW+iTyxanLbTXcl1qN1czzNburwAzSyNJtRlBVN20cjGCQS7LrcR5lXqQqyqJOCkopRhFLnTUvdjFRvJPV2u+90Wda+GPgnxBFfx6no7s2pajDq080N5PBMLyKCOCOaOWN1eFxFEiZjK8A5+82S5jhc9x+DcHSn8EXBJxi1yOTm4tNNSTlJv3k9bdla/wCEvBvhvwNpTaJ4W037FZNcS3TR+dJKTLK5eRi0jMxJYknnvSbuc+Y5lis1re3xcuaVkr2S0SslZJLRaG1QcIUAFABQAUAFABQAUAFABQAUAFABQAUAFABQAUAFABQAUAFABQAUAFABQAUAFABQAUAFABQAUAFABQAUAFABQAUAFABQAUAFABQAUAFABQAUAFABQAUAeO+Ofj/q/hj4jw/CvQ/hPrera3eW5ubCWe+s7K0vY1GWMMssuXK/xLt3jBO3GCaUbq59tlXCFHHZW83xGMhClF2klGc5Rb25oxjpfo72e17nC+GPhf8AGP4X61bfGWw0YeJfFXilbk+NdFXVYreP55PMtjBJKRH/AKOu6LrghuDjmm2nofQY/Pskz6hLI6lT2OHo8vsKnI5PRWnzKPvfvH722jWp6h8E/jZF8aLDUtQtPBOtaLBplybRrm7eCS2uZlJDrBLFI3mhSOWA28jBPOJasfJ8UcLvhipTpTxEKjmua0eZSintzKUVy36Lfuj0ykfKhQAUAFABQB5L+1D/AMkrtP8AsdfBf/qS6bQB29ABQAUAFABQAUAFABQB5v8AFL/kovwR/wCx9uP/AFG9aoA9roAKACgAoA8v/an/AOTYvi9/2Iev/wDpvnoA6i0/49If+ua/yoAloAKACgAoAKACgAoA8y/aI/5EDS/+x48F/wDqS6bQB7hQBwXw6/5Hb4pf9jRa/wDpk02m+h9FnP8AuGXf9eZf+pFY72kfOhQAUAFAHBaT/wAl48Vf9ijoH/pZq1PofRYj/knsN/1+r/8ApGHO9pHzoUAFABQAUAFABQAUAFABQAUAFABQAUAFABQAUAFABQAUAFABQAUAFABQAUAFABQAUAfO3hvUrCy/bx8c6ZeXkMN3qXw70GWzgkcK9wkV5fCVoweWCl03Y6bhnrQBZ/Y7/wCQR8V/+yueMP8A05SUAfQFABQAUAcv8U/+SY+L/wDsA6h/6TvQBx/7JX/JrPwf/wCxF0L/ANIYaAPWKACgAoA85/Zv/wCTe/hn/wBijpH/AKSR03uJbHo1IZXvtQsNMgFzqN7BawtLFAJJpAimSR1jjTJ/iZ3VQOpZgByaALFABQBR1jWtM0GzW/1a6FvA9zb2iuVJzLPMkMS8D+KSRF9OeeKAL1ABQBzmvfEj4e+FtXg8P+JvHOgaTqdzHHLDZXuowwTyI7siMqOwYhnVlBA5KkdqLBc6IEEZByDQAtAGVD4p0C41HTNLtdTinn1mxm1KxMOXjntojCHkV1yuM3EOOed+RkA4ANWgCjZ63pl/qOoaTaXQku9LaNLuMKQYmdA6jJ4OVYHj1oAu5B6GgDO1/wASeHvCmnNrHifXbDSLFGVGub65SCIMegLOQMmgCjqHxC8B6TDpVxqnjTQ7OLXdv9lvPqESLfbtu3ySW/eZ3pjbn7y+oosBNH408Hy+IpPCEXinSX1yGPzZNNW8jN0iYB3GLO4DBBzjoRQBd0jWtH8QWQ1LQtVtNRtDLLCJ7WZZY/Mjdo5F3KSMq6spHYqQeRQBdoAKACgAoAKACgAoAKACgAoAKACgAoAKACgAoAKACgAoAKACgAoAKACgAoAKACgAoAKACgAoAKACgAoAKACgAoAKACgAoAKACgAoAKACgDwr9sKbTLX4baPc3WnTz33/AAlGlJYT2cDyXls/niSR7fZ84kMUco+XkgkdcVUNz9B8N41ama1YwklD2NXmUmlCS5Wkp30tzNPU4746fFj4nar8HPFcGr/BXxV4d0fVdMkTT9ShuI57qIgg7b23iO+2SQAqTlgA2GxmnFK+57fCnD2U4fO8NKjj6dWpCa5oNNRfT93OWk3HdaLVXVz6K8DSaPN4M0Ofw/YwWemS6fbyWlvAoWOKJowVVQMDABFSz8yzVV446tHEycqilJSb3bT1bNykcAUAFABQAUAeS/tQ/wDJK7T/ALHXwX/6kum0AdvQBwv/AAmHiyP4o2vhO+0mwtdHvLO6ngk80yXMpheMBzjCop38LyeMkjpQAun/ABAuNW8P6/rVibJpIYr250S3BLS3VtANgmZM7irSq2MY+Ur3NAGDpvxau7bwtrGv6trNhqF7plhFcnTItHuNOkSSQ7UBaaV96Fzt3KuOD16UAdJ4Z8S+JU8Vz+DPFzabNeHTY9Vt7jT4nijMZcxvGyuzHKsBhs4IboMUAdddErAxUkHjkfWnHcDkNU1vxXBqmzTNEa40+2VTcSNNtlm3doV6HaOTuxnoOa1UY9RHU2Du+/ezHp1NZyGcF8Uv+Si/BH/sfbj/ANRvWqkD2ugD5Uvf2p9d+HXxt+N+m+NPD3izxB4M8EXWhyLc6Tp1s1v4esZtLt5p5pmZ45JV8ySSRggmkVQTtCgUAdZ4q+O3w2+HXxJ8e+Jdb8QeM7iPw54O0jVrqzieOfSWgubmeO3a0iU7/tMkg2OzEJjy+QASAD1L4d+OtR8d6fdXup/DzxL4RmtZhF9l1wWpeUFQweN7aaaN1wwGQ/BBBAIIoA5z9qf/AJNi+L3/AGIev/8ApvnoA6i0/wCPSH/rmv8AKgDi/GviPxp4VnXWUGjSaQb+0so7LZI15ciaRIyyvuCqwLkhNrZCk7hngAyb34leI4JNT8SRQaaPDej64miXMLI5u3/epC8yuG2gLI/3NpJCk7hmgDV1HxL410LxNo1tqa6NPYa7qMtjBaWqSfaYUEbyLMZGO1xhBuAQbdwwW7gDdA8W+JX8ct4R1a+0LUiLOS5uhpaSK2murIEjmLO27eHJBwh+Q/LjmgDuZiRE5BwQp/lTW4HJa9q3iq3uYbfw9pK3YCGaeWefy0Kj/lkh7yN2z8o7nmtVGPUDe0q5luVSaRJYzJGHMcn3kJxwR6iokrAcJ+0R/wAiBpf/AGPHgv8A9SXTagD3CgDgvh1/yO3xS/7Gi1/9Mmm030Pos5/3DLv+vMv/AFIrHe0j50KAPNb34j65rPxktPhp4Jt7Way0S3N94sv5o2dbYSIRbWsZBH75z85zkBF7k4p20ufU0slw+GyOWa49tSqPloxWnNZ+/N6P3V8K7yZ6VSPljgtJ/wCS8eKv+xR0D/0s1an0PosR/wAk9hv+v1f/ANIw53tI+dCgAoAKACgAoAKACgAoAKACgAoAKACgAoAKACgAoAKACgAoAKACgAoAKACgAoAKACgDyn4/fA6P4vaLYar4d1lvDfj7wrM2oeFfEUI+eyusYMUuOZLaUfJLGchlOcZAoA+ef2bvi18VPg14f8XaF8WP2aPijc+JNX8a63r11J4a8Pm804m7umk/cTNIC6ZJwe4xzQB65/w1vd/9GufHj/wkR/8AHqAD/hre7/6Nc+PH/hIj/wCPUAH/AA1vd/8ARrnx4/8ACRH/AMeoAxfG37T+q+IfBmv6BY/svfHQXOp6ZdWcJk8JgKHkiZFyfN4GSM0AeofszaHrHhj9nP4XeHPEOm3Gnappfg7R7O9s7hCktvPHZxLJG6nkMrAgjsRQB6VQAUAFAHnP7N//ACb38M/+xR0j/wBJI6b3Etj0akM8++Ot7Z6b8P01LUbqG1tLTxD4enuJ5nCRxRJrFmzOzHhVABJJ4AFNAzjvHXjz4d+JvEunT618UlsvBTaVdtbaho/iJ7OCfUlkQPG1zbyKWkSNlKRbju3udrbeBCZyurSeMtU8Ma74m8R+JPE1jrnh74TaRryWtvfzWccergajJJNJDGVDtvgjVkcFGC7WUgDDAf421bSL3xFqdt4l8XajF4ph8c+HItP0Q6pKsJ00X2nskiWgby3jbLSNMUyJdyb/AJAtAjV8Oa953jrSRF4w1S48bTeLNTtda0R9VmeO30pftfllrIt5cMKqlq0c4RWcmP5280hgZa+CsOqWd58Mr+68TeINSn8UeArrUdVOo6nNcpLcRnTTEwjdikZUXEy5RVZg2XLsN1JgZ/xv07xjf+M/HMejajYR+H5vBOjWviO1bTHuL2XTpbzU0uZLWUTKkckcDSuA0Uu4qAAD1aBjJ9es18USrbeNdUHjCHxXplpo+jR6xMYptEaS2DutmH8ueI2jzytOyMVcP84MYAANLQPFja14n0fwXN4pvJ72Pxb4pt9Ws4r+VZ4LRpb42iy7GDRKYgjQ5I+VQU4XIQXOP+HWpWHh7wv8P7XwJqqX3iGx+Huv2Ednc6nJeSJrscOlyfYSJXZkcGFj5AxtVGwoANNiI/CXiHxU/gPxFq1v4v0/+znttGXU20rxvfa7fWUb3qrfXTm5t4msXFq0xZE4QxZCIVO4Aj1PxL4U0EeJda8OeLdV1TwdH4p05dQubbxK8clza/2S+Y11SadNircCJi73KD5DGHJIjYAy9TvvFGlaT4d0mx8TaTa6Tf6Ld6jpmpal8SL+yU38t3KcG9giuF1GaGL7MCjt5bEuQrqcKAfRnxB+IGg/DbwXp/iXxrPpTX3mw21h586wwy6jJGwUJNIMRqV80mQj5Y95x1BW4zxPU5vAnhXwxr+n6n4h0zWbXxH8PV03RLq3dGh1bUDcX5urexIYgsZbi2AjU7uYxk7Mhi2O3fxF4A8ZfETR/hrqGv8Aho3fhaeSfVbR54Vm1LU57CWF7dIDgyJ5NzK8jbcbti8lZAq8xnofwwtLaw8M3FjZW0Vtb2+taxHDDEgRI0GoThVVRwABgACkNHW0AFABQAUAFABQAUAFABQAUAFABQAUAFABQAUAFABQAUAFABQAUAFABQAUAFABQAUAFABQAUAFABQAUAFABQAUAFABQAUAFABQAUAFABQAx4opGRpI1YxtuQkZKtgjI9DgkfiaBqTV0nuPoEMiiigjWGGNY40AVUUYCgdAAOgoHKTk3KTu2PoEFABQAUAFAHkv7UP/ACSu0/7HXwX/AOpLptAHb0Acj4g8F3GueNdO16SaIafb6Ve6dcRiRlmYzmPBQgccI3OQRkYoAwLH4PHw34pt9e8J6rdRQ2GjzWVnDfajczxpOSNgMZbBhC/wgjBAIGQDQAuq/DbxF41l1e98YXOmWVxeaQNJtI9PZ50jIkEvnOzqhJ8xUwgGAAeTnNAG14Z8MeJP+Eon8Y+L30xL4adHpdvDpzyPGIlcu7szqp3MxHy4wAo5OaAOtulZoGVQSeOB9aa3A5DVNA8UXOqebpuuSW1hcqq3MTQ7pI9veFuilhwd2cdRzWqlER1NhG6b96MOnUYrOQzgvil/yUX4I/8AY+3H/qN61Uge10AfK/xD/Z3+O2t+Lfjcng7WPA8Hhv41xWOnXNzf3F39u0uzTS4bG4dIUhMc0jKs21TIgX5GLHJQAHSX/wCz74u0zx/4z8V+Gbbwhq2l634I0XwnYaR4gaaSCf7JNcGZLpViYeU8UwUEbznOUx1ANb9mn4MeL/hHJ4vn186JpGma/fwXOleFdB1C5vdN0VI4Qknky3Ecb5lcF2RY0RSBtHJJAN79qf8A5Ni+L3/Yh6//AOm+egDqLT/j0h/65r/KgDh9X8PeOL/xxHrsun6HqGl6eV/suCfUpoTbuVxJO8Yt3DyckL8wCjpySaAKF78NPEVxPqWgRXWmDw1q+tprdy7M/wBrVhKkzwqm3YQ0qA79wIDEbTQBd07w747Xxpc+JNYsdBulZntrCf8AtGbdYWZPRIPICtI2AXYyDPABAGKAJNM8KeLb3xjp3ijxQmg2zaVb3EKtphkZ7xpdoLSb1XYoCAhMvyevFAHcSgmJwBklT/KmtwOS17RfFF1cw3Ogav8AY8oYJ45oPMTYf+WiDtIvbPynuOK1Uo9RG/pVrJaqkLtK/lxhPMk+82Mck+pqJO4zg/2iP+RA0v8A7HjwX/6kum1AHuFAHBfDr/kdvil/2NFr/wCmTTab6H0Wc/7hl3/XmX/qRWOz1WyfUtMvNOiv7mye6gkgW6tiomgLKQJELAgMucjIIyBkGkeFh6qoVY1XFSUWnZ7Oz2drOz2dmjwvW/G/7QHwk0u48O6t4Sk+IUt0otPD3iHTYRGzXMhCRrqUAOIgCcmVPkIGPlJqrJn6Dhcq4b4irRxNGt9VS96rSm7+6tW6MvtX2UZe8vNHo3wf+Gsfwy8Ippd1ef2jrmozPqOuam3376/l5llPtn5VHZVUUm7nzHEmdvPca6sI8lKCUacOkIR2Xr1fdtncUjwDgtJ/5Lx4q/7FHQP/AEs1an0PosR/yT2G/wCv1f8A9Iw53tI+dCgAoAKACgAoAKACgAoAKACgAoAKACgAoAKACgAoAKACgAoAKACgAoAKACgAoAKACgAoAKACgAoAKACgAoAKACgAoA85/Zv/AOTe/hn/ANijpH/pJHTe4lsejUhhQAUAFABQAUAFABQAUAFABQAUAYfirwzceJbe2Sz8Va3oFxaTedHdaVJEHYFSpR0mjkidSD0ZCQQCCDQAvg/wnZeDNF/sayvLu833Nzez3N2yGae4nmeaaRtiqgLSSMcKqqM4AAoA26ACgAoAKACgAoAKACgAoAKACgAoAKACgAoAKACgAoAKACgAoAKACgAoAKACgAoAKACgAoAKACgAoAKACgAoAKACgAoAKACgAoAKACgAoAKACgAoAKACgAoAKACgAoAKACgAoA8l/ah/5JXaf9jr4L/9SXTaAO3oAKACgAoAKACgAoAKAPN/il/yUX4I/wDY+3H/AKjetUAe10AFABQAUAeX/tT/APJsXxe/7EPX/wD03z0AdRaf8ekP/XNf5UAS0AFABQAUAFABQAUAeZftEf8AIgaX/wBjx4L/APUl02gD3CgDgvh1/wAjt8Uv+xotf/TJptN9D6LOf9wy7/rzL/1IrHe0j50KACgAoA4LSf8AkvHir/sUdA/9LNWp9D6LEf8AJPYb/r9X/wDSMOd7SPnQoAKACgAoAKACgAoAKACgAoAKACgAoAKACgAoAKACgAoAKACgAoAKACgAoAKACgAoAKACgAoAKACgAoAKACgAoAKAPOf2b/8Ak3v4Z/8AYo6R/wCkkdN7iWx6NSGed/tA/Fib4H/CPXfifb+H11uTR2tESwa7+zCYz3cNvzLsfbjzt33Tnbjvmmld2E3Y5HwN+09p+oap4g8N/E/w9H4T1jw/r+leHXFnePqlnc3eoorWqRTpEh3EsFfcihCRk+g12C502o/tIfBvS9M1HVrvxY/laZ4huPCk0UWnXUtw+qwf622ihSMyTFeuY1ZcAkHFFmFzh4f2wvAOn/ErXvDvizUl0vw7Bpug3uj376dd+ZMdQMoZrgbP9HjVhAu6QIAZPmPIFPlC59BghgGByCMipGLQAUAFABQAUAFABQAUAFABQAUAFABQAUAFABQAUAFABQAUAFABQAUAFABQAUAFABQAUAFABQAUAFABQAUAFABQAUAFABQAUAFABQAUAFABQAUAFABQAUAFABQAUAFABQAUAFABQAUAFABQAUAFABQAUAeZ/tF+HvE/ib4XPZeD/D1xruqWfiDw5q6adbzwQy3EVlrVldzKjzyRxBvKgkI3uoJAGeaAMD/hZfxU/wCjVfiN/wCDbw1/8taAD/hZfxU/6NV+I3/g28Nf/LWgA/4WX8VP+jVfiN/4NvDX/wAtaAD/AIWX8VP+jVfiN/4NvDX/AMtaAD/hZfxU/wCjVfiN/wCDbw1/8taAD/hZfxU/6NV+I3/g28Nf/LWgA/4WX8VP+jVfiN/4NvDX/wAtaAD/AIWX8VP+jVfiN/4NvDX/AMtaAMe7m+KXxB+JHwxnu/gP4s8L6Z4Y8TXGs6jqOranoskKQnRtStVUJaX00rMZbuIABMYySRigD6DoAKACgAoA4P4+eGNb8bfAv4jeDPDNmLvWNf8ACWr6Xp9uZEj865ns5Y4k3uQq5dlGWIAzkkCgDjIPiP8AFWKGONv2VviMSihTjVvDXYf9hWgCT/hZfxU/6NV+I3/g28Nf/LWgA/4WX8VP+jVfiN/4NvDX/wAtaAD/AIWX8VP+jVfiN/4NvDX/AMtaAD/hZfxU/wCjVfiN/wCDbw1/8taAD/hZfxU/6NV+I3/g28Nf/LWgA/4WX8VP+jVfiN/4NvDX/wAtaAD/AIWX8VP+jVfiN/4NvDX/AMtaAOZ8f3/xd+JOmaP4Wt/2cfGujA+KvDepT3+o6toBt7a2stZs7ud3EGoySnEVvJgIjEnAxzQB9I0AeZx6N8WPDPi/xfqfhfw/4S1XTfEmpwalE9/r1zZzxFLC1tmRo0s5l+9bFgQ/RhwMU9D6qWJyfHYLC0sXVqwnSg4PlpwmnepUmmm6sHtO1rdNy/8A2t8eP+hB8Bf+Ffef/K2jQ5/q/D3/AEE1v/BEP/mgP7W+PH/Qg+Av/CvvP/lbRoH1fh7/AKCa3/giH/zQH9rfHj/oQfAX/hX3n/yto0D6vw9/0E1v/BEP/mgP7W+PH/Qg+Av/AAr7z/5W0aB9X4e/6Ca3/giH/wA0B4L0Hx5/wnmveNvG2m6Dp39o6RpulW1tpWpzXv8Ax7TXkjO7SW8O3P2tQAA33TzQ7WDM8Xl39nUcBgJznyTqTbnCMPjjTiklGc725G221ud7SPnQoAKACgAoAKACgAoAKACgAoAKACgAoAKACgAoAKACgAoAKACgAoAKACgAoAKACgAoAKACgAoAKACgAoAKACgAoAKAPOf2b/8Ak3v4Z/8AYo6R/wCkkdN7iWx6NSGeV/tQfCrXvjZ8DPEnwy8M3OmwalrBsjC+pO6W2IbyCdg5RHYArEwGFPJHbmmnZ3E1dHi2lfsj/ErTNM1e80r/AIQfw/LL4p8OeJdM8K6Vd3Y0aGTTJd0pMzQ7o5LgbQzJBgeWuQ3UPmFYtaF+y18XtAvrf4h2uteEJfGem/EPXfGdrZyT3Q0ye31S3EU0DyCLzEdeSrBGHA9TgugszX8cfs4/FTx9p/xSudV1Twrbat8QtE8MWUawXFwbeC606aSS5LExbhG28bMBif4gtCaQ7H0zEpSNEPVVANSMf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HnP7N/wDyb38M/wDsUdI/9JI6b3Etj0akM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Dzn9m/wD5N7+Gf/Yo6R/6SR03uJbHo1IZwfxv8Ral4W+HV1rOk6nqGnzrqOlWz3On2Yu7qOGbUbeGbyYTHJ5khjkcKojckkYUnApoGcH4e+MPiHTdG1uSzXV/FMkPiLTtH0uHxFa/2LqW27WFfMuYvs8bRxLI8hVjApZEOA+AWLCuXfEXxD+IVrqa2fhrw/pMWqR+L7HRNViutcna2l8zSYbphCxt2KJmXblY1J8veRl2ALAauqfFHUdFGqnRvDVtJJF4lk0q4udV1qaGwgC2qSmaSbypTAp+VFRU2lyOQW5LBcxtS+KHjXw94t8S6xHoFtqWi6fpOi318jaxtjtUlMol+ygRt5z4G75vKVgq/Nk4BYLnUfG3XvG2jaBoUnw/u0h1W81y3hWKSNGW7jEUsptmLg7BL5YQuOV3ZHShAzH0z4wT3tn4u8VWeq6L/ZNkdMlsP7dvxplrbRz2sTuJZxE7I25m4ZWO75eOxYLlPQPjF4v8c6x8P7/wlp/h+XRNfbV4dSZNYaWJzZ3CwtLbSpbkTR8O8bfu94YZ2UWC5o6J8UPEOraToOneAvBdvf6jfaTJq00Gqa7LHHbQCTy0U3Bilkkkdt23KgYRssOASwXKupfHzV2sZtf8M+BYr7RLHwfp/jW9ubvVPs0qWdwbktFHEsb75ljtWYAsqMTgsvBJYLmv4i+MsHhv4maF4Bu38MOuvXCW0EK6+Bq6s0DyeYbExYMQKEFhLnBBx2osFyLwl4g1qL9nhvEv9pzy6pb6Bd3aXU7ebJ5qRyMrEvncQQOuelHUOhwPhr4s6kuieJbm/wBd8Xa/Y2Pgm416aDxHpb6BeS3ESMXSzdba2kaLGA0qo+xnjw+TinYEzqT8R/GfhvxZ43un0GLU/DWn+JdLs5ribVGSeyjubDTlIgg8thIqyTGRwXT77bdzZFKwXLOgeMX066g/tmS8u1vPHusabFM9/Ki2kUdtezAlQcSIFtyojb5RuDDlBQBH/wAL41nTdETxN4n8CRWWm6noF14g0cW+p+fPLHCsbGK5RokWBykyN8ryKAsmWG0biwXIZPjN8RbDUr/SdQ8CeHZ79NY07RbS30/X5pozJcwPMZZpmtU2KqhMoEZwNzYIKBiwXNex+Msq/FGw+GGtJ4SF/fxzf6PpfiQ3d9bPHEJGM1s0EZSM/MA+4nO3KjdwW0uFzn1+M/i7XvBC6lqnhG30CHxR4Ov9c0W6tNXNzNG8Vuj7ZV8pPLOJgyMrNwp3bDgEsFy7o3xj8UaTa2ln4u8HQW/+h6NdiaPVfPk+y3lx9maWceUFSSN9ruqu6bSxEny8lguej+FPEzeKY9Uu47A29rZapc6bbyM+TcC3fypJNuBtHnJKoHOQgbPzYCGbtABQAUAFABQAUAFABQAUAFABQAUAFABQAUAFABQAUAFABQAUAFABQAUAFABQAUAFABQAUAFABQAUAFABQAUAFABQAUAFABQAUAFABQAUAFABQAUAFABQAUAFABQAUAFABQAUAFABQAUAFABQAUAFABQAUAFABQAUAFABQAUAFABQAUAFABQAUAFABQAUAFABQAUAFABQAUAFABQAUAFABQAUAFABQAUAFABQAUAFABQAUAFABQAUAFABQAUAFABQAUAFABQAUAFABQAUAFABQB5z+zf/AMm9/DP/ALFHSP8A0kjpvcS2PRqQzD8aeE7Xxt4fk8P3epX2nq1zaXkd1ZGMTQzW1xHcRMvmI6HEkSZDKQRkYoA561+D+ki4l1HWvE2v63qc17YXkmoX0luJStm7PBCFhhSNYgzyEhUBJkYk5NO4rFnW/hXo+sHVbiHWtW0691TWbfXheWjwmW1uobaG2UxCSN02mKEAh1fl3IxxguOwP8NTDDejRPHPiTRrrUdQfUbm7szaNJJI0SRlSs1u8e3Ean7mQc4IBxRcVipafBTwhY+Hb7wvaXGpR2N/o9jojjz1Lpb2iFIirFT82G5Jzn0FFwsdRrvhjT/ELaS17LOh0e/j1GDymA3SojoA2QcriQ8DBzjmkM4yT4C+FI7zVdS0jWdb0m81PXl8SRzWssDfYr3yWhcwpLE6bXWSYsrq/wA0rFdpC7XcVi1Y/BzS9LtdHj07xZ4igu9G1G91KO+8y2eedryVpbmOTfCUKSOxJ2qrDA2soouFhG+DOlW1jpFr4f8AFniLQrnR7GXTY76xltzPNbSOrtHJ5sLocMoKsqqy5OCNxyXCxZk+D/hE6Pq+gWv221sdX8L2/hB4oZR+4sIVuFj8sspIkAupBubcPlXjg5LjKtx8GNGn8TP4jj8T+III31eDXTp0UluLX7dHEkPm5MJlO6NNhUyFcMSoUhSpcVjY0n4eaVpHgW5+HqalqNxplxb3NoHmaPzooZtwKKyoBhQ5ClgTgDcWOSVcLHPp8DdKuNPvbDxD418T66LrQLzw1DJeyWiNZ2V0qLMIhBbxqXbyovmdXI8sY4yC7hYu6h8HtH1HXL7VpvEuvJaarqdpq1/pSSwCzup7aKCOEPmIyhR9liYqsg3EENlTtouFi1bfCzQrbU49ROo6lKsHiCfxHDbSNEYo7ma2mt5EGIwxjIuJXwzEhiMNtG2i4WOcvfgxZaJ4avrfTrzxD4lFrodzoek6VdahbwCzsp1RZYbaVYlPmFI0VZJ2cgooLqGdiXCxk/Cf4Walp6NpuraNqui6DpOo22r6TbXkGj29218FnWcuuloIDAUeHbkCUsr7jjbQ2CR1ml/BvR9J8UW3iWDxPr7x2Wq3+sWumPJb/ZIbi8843GNsIlZWed3w8jFSAFIXKkuFjC+H3wMGmeCtG0vxn4i1i+vrXwt/wj5tXmgNvpwmhjS5+zlIlLEmNQGkMhAXC4BYEbCxveLfhvZ3Gh6r/ZVnc6hfX3h1fDMdvJcpFGYCzASM+3KlfNZmYZOF+VS2AS4WOk8E+Gk8HeEdI8Lpcm5OmWcVvJcMoDTyKoDysB/E7ZY+5NIZt0AFABQAUAFABQAUAFABQAUAFABQAUAFABQAUAFABQAUAFABQAUAFABQAUAFABQAUAFABQAUAFABQAUAFABQAUAFABQAUAFABQAUAFABQAUAFABQAUAFABQAUAFABQAUAFABQAUAFABQAUAFABQAUAFABQAUAFABQAUAFABQAUAFABQAUAFABQAUAFABQAUAFABQAUAFABQAUAFABQAUAFABQAUAFABQAUAFABQAUAFABQAUAFABQAUAFABQAUAFABQAUAFABQAUAFABQAUAFAHnP7N//Jvfwz/7FHSP/SSOm9xLY9GpDGSzRQrvmkVFJxljgZoAi+32P/P5D/32KdmK6D7fY/8AP5D/AN9iizC6D7fY/wDP5D/32KLMLoPt9j/z+Q/99iizC6D7fY/8/kP/AH2KLMLoPt9j/wA/kP8A32KLMLoPt9j/AM/kP/fYoswug+32P/P5D/32KLMLoPt9j/z+Q/8AfYoswug+32P/AD+Q/wDfYoswug+32P8Az+Q/99iizC6D7fY/8/kP/fYoswuidWV1DowKkZBHQikMW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Of2b/APk3v4Z/9ijpH/pJHTe4lsejUhmX4h/48k/66j+Rqo7ky2PNtW+IWiaL460XwDfw3SXuvW09xaThAYN0WCYmbOQ7LuZeMERtyDgHQgih+KXgdNEtNf1vxBY6FbX1zPaW/wDal1FbmWWKVo2C7mwTlSQAc4IoA3Zdf0OBpkm1iyja2lgt5g06gxyzFVhRueGcugUHliy4zkUgK48Y+Ej4jPhAeJ9KOuqnmnTPtcf2oJjdu8rO7GCDnHSgDMk+LHwvitBfy/EXw0lsZEiEzarAE3um9V3bsZK/MB3HNMDTuPGHhO01i08PXXibS4dUv0ElrZPdxrPOnJ3JGTuYfKeQOxoAyPAPxN8LePdI0+6sNX05NTudLttUutLS9SS4s0mjVwJFB3ADdjJAzQBatPiB4T1vTX1Pwt4q8P6pBDeW9nNNHqaGKN5ZEQIXTcPMO8bEONzMq5G7IALVv438GXmtL4btPFekTas/nbbGO9ja4PlOUlxGDu+R1ZW44KkHpQBah8R+H7lYHt9bsJVureW6gKXCESwxlRJIuDyql0DMOBuXPUUgKOnePvA+sC/bSfGOi3o0qIT3xt7+KT7LGQSHkw3yKQrHJwOD6UwDwv498F+Nnu08H+KdM1oWDKty9hcpOkTNnClkJGeDxnNAHplh/wAeNv8A9cl/lWT3NFsWKQw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Of2b/APk3v4Z/9ijpH/pJHTe4lsejUhmX4h/48k/66j+Rqo7ky2PGfHfgHVPFvitL22220cOhyx2l+WU/ZtRW5hmt3253EBo8kYwQCpPOK0IPNI/hn8VP7P8ADmp3UPiTTpm03U7HVNO0C60eWWBri887DG/R4njdSA3lkN8iZDfwsDpL7wH4v028l8O6P4bvb/T7/UPDV4upzXtsBbxWE1sZlmBdXaXbbEjZGVO4cjpSATRPht4vtPiTc3Ws6h4tn0pfEdzrto0E2kf2YPMR9gcNF9vDqshiIDEYAw2z5QAT2Xg3xD4S+Gngix0rwVqsviTRNCNk0mk3dirWk7xRGZJBcyCKSOSSMFiu45QEdc0AbvhSx8Z+GvFGqnV/B/8AaA8RzWN1LqVhcW629mY7OCCSJ0ldZdqyQu6bFcfvexzQBy1v8I/FDeAvDPhazsYNJu7f4c6x4eupkkjAtdSu47EKTszuJeKZi6hhlSSSSMgDdF+HXjKbR7u61KPxbcarNfeGkaPXp9G2pbWOppcP5P8AZ6RrtVGlP7z5jwFAPBAOg0bwBrWny+H5v7GhhktvH2ua/fOjxhjbXC6mkMzEH5iVuLZccsAQCAFOADJ8J+DfHFvc6XpmoeFZbO38PeG9a0cXkl3bsl7PcTWrRNEqSM4QrbscyBCMgEUAUdf+HGq2Hg7T7P8AsyysFsfBCaOga4ghiXUxNbtbwHJ2kNKoA/hYnbkbs0AdZ8GtQ1S5uvEsXiqG8tvEs13Be6hbzW0EEcaNbpDCYlgubhNpW3Ocys+QcgDaAAe82H/Hjb/9cl/lWT3NFsWKQw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Oc+HHhAfD74feGvAi6gb8eHdJtNKF0YvK8/yIlj37MttztzjJxnqaAWh0dAFXULL7fAIfN2YYNnGex/xpp2E1czv+EbH/P5/wCQ/wD69VzE8of8I2P+fz/yH/8AXo5g5Q/4Rsf8/n/kP/69HMHKH/CNj/n8/wDIf/16OYOUP+EbH/P5/wCQ/wD69HMHKH/CNj/n8/8AIf8A9ejmDlD/AIRsf8/n/kP/AOvRzByh/wAI2P8An8/8h/8A16OYOUP+EbH/AD+f+Q//AK9HMHKH/CNj/n8/8h//AF6OYOUg1DwXp+rWM+maqtveWd1GYp7e4tlkilQjBVlYkMD6EUcwcpT0D4Z+GfClo9h4X0rTNHtpJDK8NhYR28bOQAWKpgE4AGfYUc4cp1UEXkQRw7t2xQucYzgVBZJ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B8e/tJftf/Fj4TfHWP4YeEPCfhBfDsWmafd6l4l8R3N3FaadNeSXEcKztbRyNHGzW5USFdoZgGK5FAm1FXYo/aN/aLYBl8V/sxkHkEeLNV/8AkOq5Jdj598WZGnZ4qH/gSF/4aM/aN/6Gr9mT/wAKzVf/AJDo5Jdhf625H/0Fw/8AAkH/AA0Z+0b/ANDV+zJ/4Vmq/wDyHRyS7B/rbkf/AEFw/wDAkOj/AGiP2j5pEij8U/sxlnYKo/4S3VRkn/tzo5Jdhx4syOTSWKh/4Ej2v9mX4q+IvjR8HdL8f+LNK07TdWub7VLC6t9PleS2V7S/ntcxs4DEMIA3IHWpPoE01dHqdAwoAKACgDivgl4g1jxb8G/A3inxDeG71TWPDmnX17cFFTzZ5bdHd9qgKMsxOAABngU2JbHa0hnNfED4heG/hnoQ8R+KV1ZrJp0tgNM0e71KbewJH7m1jkk2/KcttwOMnkUAc58Hv2hfhd8eLWbUPhjqWsajZwxJOLu68P6hYQSoxYAxSXMMaS8qc7C2O+MigD0igAoAKACgAoAKACgAoA5b4k/E3wV8JPDD+MPH2sHTtMW4gs0aO2luZZriZwkUUUMKtJK7MQAqKT144NAGt4c8RaZ4q0Cx8S6T9qWx1CBbmH7XZy2kwRhkb4ZlWSM46q6gjuKAM/xP8QvCPg3VfDei+ItVNreeLdQOl6PGIJJBc3IheYpuRSE/dxOdzEDjGckCgDo6ACgDzu4/aB+Elp8WLz4H3PisR+NLHSW1ybTWs5+LIAEyCXZ5THDA7FYtjPHBoA6fwN428NfEjwhpPjvwbqJv9E1y1S9sLkwvEZYXGVbZIFdcjswBoA3aACgDmNd+JPg3w1408N/D7XNWNrrvi5bs6NbtbylLs2yCSZRKF8tWVDu2swYgEgHBwAP8J/ETwj441PxFpHhfVGvrjwpqR0fVittKkcF4I0kaESMoSRlWRN2wttJwcHigDpKAOdX4g+En+IUvwsXVCfE0Gjxa/JZeRJgWMk0kKS+Zt8vmSKRdu7dxnGCDQBuXl3BYWk99dPsgt42lkbBO1VGScDk8CgDyb4aftY/An4t67p3hvwV4svpL/WbWS90tNQ0O/wBOXUYYwC7Wz3UMaT7QQxEZYgc9OaAPX6AOd8F/EHwl8QYtYm8Jaob5NB1i80DUCYJIvJvrWQxzxfOo3bXBG5cqeoJFAGOPjX8PJNK8V6xaanf3sHgnWRoGtpZaRd3M1vfYhPlLFHE0koAuYSWjVlAYkkBWwAdypDAMOhGaAOe+IHj/AMJ/C7whqHjvxzqh07RNLEZurkQSTGPzJFjT5I1Zzl3UcA9c9KALHiPxdo3hWDTbjVhfsmq6hb6ZbfZNPnuz58xxGXEKMY48/ekfai9WYUAVvDPxB8JeMNb8SeHfD2qG61DwlfJpusRGCSP7PcNCkypuZQH/AHcqHKEjnGcgigDo6ACgAoAKACgAoAKACgAoAKACgAoAKACgAoAKACgAoAKACgAoAKACgAoAKACgAoAKACgAoAKACgAoAKACgAoAKACgAoAKACgAoAKACgAoAKACgAoAKACgAoAKACgAoAKACgAoAKACgAoAKACgAoAKACgAoAKACgAoAKACgAoAKACgAoAKACgAoAKACgAoAKACgAoAKACgAoAKACgAoAKACgAoAKACgAoAKACgD5vsdA0TxV+2P8VPDfiTS7bUtL1P4b+H7W8s7mMSRTxPdaiGRlPBBBoA+ffgP+xRo/xFtfHbQ/FvxboWneGvHviDw1pdha29hcLBZWd48UKmW5gkkchQBlm9KpTkup83iuEMkxtaWIr4eLnLVvVXffRpevc9P/4dx6L/ANF+8df+C/R//kSn7SXc5/8AUbh//oGX3y/zD/h3Hov/AEX7x1/4L9H/APkSj2ku4f6jcP8A/QMvvl/mH/DuPRf+i/eOv/Bfo/8A8iUe0l3D/Ubh/wD6Bl98v8zSk/ZQ8Z/B/wCGerxeBP2q/iVp9lollqGp21klrpPlecfMuHJ/0TPzSszHn+I1Ddz6XC4alg6MaFFWjHRK7dl87s9r/Zv8Sa54x/Z7+Gfi3xNqL3+r614R0jUL+6kVVae4ltI3kkIUAAszE8ADmg3PRqACgAoA85/Zv/5N7+Gf/Yo6R/6SR03uJbHo1IYUAfAnwy8V/ELw7+xb+zNonw58cXHhO88YeLLLw7e6jb2VtdSLZzQ6jI4VLhHQNuhjIOOCo6jIIBY/aA+PHxr8FfEHxl8O/CnxW8WLq3w+8IaLdaNbab4HXVz4p1SZZmlOoPDautqr+SigIYF+dip+UgAHSftaftE6p4C0i+1rwb8cvEnh7xp4c8MWus3PhCx8IDVdNeRi8ii+uBaO9r5qhk+aeIBUDYHJIBr/ABc+MvjnQ/i14cn8X/EzxJ8M/hpeeGtMvodU0nwzHqNpe6rcXTJLb3l5LbTJaIqmADPljEu4uOAACl8ZPjz8V/C2i/tXXegeLmtpPhxBoj+F3Fnbv9gNxplrNKRujIk3SSO37zdjdgYAAoA7vXde+KXiX9sKw+G+jfFPUPDvhTSfAmmeKrvTbPTbKb+0bltTuopI5JZonkSN44kVthUjAKlTkkA8W/Zu/aT+NPxM+J/w9vbnxp4j1zTfF+pa/b+JdDfwW9to+g28CXDWb22oi3XzSWgjjO6eXJkIIDYwAelfsvfFTxt4l+IWp+HvjR8UPElr46lTVJj4Bv8AwxHp2n2ltHehIp7O6Nsr3YWLyvmFxICJiSM4wAdf+0R4s+Iq/Ev4S/CLwB44m8Hr47vdXbUdYtLC3u7uKGytBMscS3CPEu9mwWZGIA4xQB83/EvXPin8T/g94V03xR8U79NZ8GftAWvguTV7LTLOJtSNvrKwW99JC0TpHLGFDhExGWzuVhxQB9WftBeH9e/4ZX8d6B/wnGpf2naeDbxZ9b+zW32m7MNqzSs8fl+SpmVHV9iKFEjFNhCkAHy9f+C/Gh+Ef7I2hwfFzWk1PVNesbiy1h9PsWn0qFtAnIt4Y/JETqqhlVpVdvmyxbAoA3td/aM+L/hL4E+K4tU8eS3GuaB8X0+HI8VRaHHPfDTmu4la6FlChjluRHIwVEiwxAwhPUA9h/ZG+IHxB8b2Hjiz8aa3r/iDTtE8Qm18Pa7rnhxtEvNRsGtoZMyW5hhGUkeVNwjXIUcdyAfNPx9B8Mftl+L/AIuRKoPhmfwZpN5I/CpY6tZatYyFj2AmktW9PlBPSgC1oHxh8VeAvgN+yx4E0Xx/rng3S/F3ha+udT1bQfDX9uagPsdtamGKO38if5Ga5JdvKJAQcrkmgDt/CX7THxf8MaX8F/GvxhvLq207xJ4Y8WjxHY3GlpYu97pcZube7ZHQSRPJbW85KAqnzE7eBgA1vgP+1P4+/aE8Z/CW0toU8NzTaX4o1Lx1occaOI3srqKxtoi0imRD5sjS4UqcAA5AIAB6B+3Docz/AAC1X4kaLdLZ+JfhhPF400G7ZdwjurMlnjcDBaOWEyxMuRkPz0oA8p8M2PxB8H6J+z58E/h/8Srrwxd/EzTNc8WeKvElvpttd315frFbXUrKLlHjUSTXshJKsQqIoIxQBXPxq+OniH4LfDWxt/ic+leJ9W+MFz8PdW8R2mkWjS3llA2pR+aLeVHhjkb7LCx2jAZePlJUgHNftBePviD8Lf2x/Cvgnw54rkg1nxj8PPD3hS58c6lZxMmms+rX+67khjj8kzzMnlxoUWLzJRnCjFAH3HrltNZeBNRs7nUJ7+WDSZo3upwglnYQkGRxGqoGY8naqjJ4AHFAHxT+ylpPxD+J+ifswanbfC/WdE8M/C7SLy9vdf1W4tFh1I3GmPaQpZxxTPK4Yyly0iR4VORkgUAdb8HPj38WfFPhz9lO+17xa11P8RrnW4/E7myt0/tBYNOupogQsYEe2SJG/d7c7cHIJFAHn3gbX/ip8M9Y8ReP/DHxOuU0LWP2kdQ8LXvhWbS7R7OWC91loJZvP2faFlG/cMSbcqBtPOQDo73x54s+GPwg/ax8ceBtWOma3pnxYY2t0IY5TH5kWjxv8kishyjsOQevrQB6vp2t/Fj4oftMeOvBunfFrUfCXhr4c2/h+RdO0zS7GY6q95A1xN9oluYpHVcLsAi2EAk5zzQBd/b54/ZJ8e85+TTv/TjbUAbX7Svj3xb8PvC3gC98IaudPm1j4g+GNDvWEMcnm2N1epFPFiRWA3ISNwww6gg80AfL/jLXvip8M/FX7S/xr+H3xPutJh8KeN9Gabw62l2lxZ6p5lrp0cgmkkQzplJQB5TpjbnnPAB71o/iT4l+LP2r/Hnh+b4t32heC/h/o3h7VDo0Gn2JhvGvI7ppvOuJYmlRB9nB+VweeoAwQDgPhB+0PqusftHeD/B3hj44eJviR4P8baRrFyx17wgNJSzltfJeGWzuVtLdbqN1kdTjzAAFbd8wyAUtL8aftLax+z/8Wfjdo3xm1K91jwzrOurpGhnR9NW1is9L1Ri8e4QebI72sEsWS2fnBA3DcQD2X4KfFjXvjB8YfHep6Rr3n/D/AELSdBs9Kgjhj2Tahc2v264mMm3fuENzaJt3bRg8A5JAPdaACgAoAKACgAoAKACgAoAKACgAoAKACgAoAKACgAoAKACgAoAKACgAoAKACgDx79q7UfEuifB+61/w3e6narpV/aXmpSabfLaXP9npIPtCxyMQAxXgDkkkcHpVR3PtvD6hhcVnccNioxlzxlGCnFyjzte7dLonq9tOqPMvjN4H8QeBfhHH4x8OfED4rTa5qTWlnbWtx4qUJaXV1hIzKWRVKrKyK3IHOcimndn1fDOa4bNc6eBxWGwypQ5pNqi7yjDV8tm3dxTa0e2x9RaOl3HpNlHfljcrbxiYs2479o3ZPfnPNQfkmJcHWm6fw3dvS+hcoMQoAKACgAoAKACgAoAKACgAoAKACgAoAKACgAoAKACgAoAKACgAoAKACgAoAKACgAoAKACgAoAKACgAoAKACgAoAKACgAoAKACgAoAKACgAoAKACgAoAKACgAoAKACgAoAKACgAoAKACgAoAKACgAoA+f8Awl/yfF8Rv+yf+G//AEr1GgA/Y7/5BHxX/wCyueMP/TlJQB0uq/tWfAjRdTu9H1Lxq8N3YzvbTx/2ZdtskRirDIiIOCDyDir9nJ9D4+vx7w/hqsqFWvaUW01yT3Wj+yVf+Gv/ANnv/ofH/wDBVe//ABqj2cuxj/xEThz/AKCP/JJ//Ih/w1/+z3/0Pj/+Cq9/+NUezl2D/iInDn/QR/5JP/5E6zxl4g0nxV8FfEXiPQro3On6j4bvbi2lMbJvja2cg7WAYcdiAalq2h9bg8XRx9CGJw7vCaunqrp+T1MD9kr/AJNZ+D//AGIuhf8ApDDSOk9YoAKACgDzn9m//k3v4Z/9ijpH/pJHTe4lsejUhhQB49ov7Lnw90L4f/Df4b2eqa+2mfC7W4Ne0aSS4hM81xFHcIq3DCIK6YupMhVQ5C8jByAT+Mv2dNH8TfEaf4qeH/iN438Fa9qFlbafqj+Hb22SHUobdnaHz47m3mUsnmOoZdpwxGeaAMH4q/sfeCfit4g8T6/d+P8Ax34eXxvp9rpniWx0O/torbVobdWSPzRLbyOp2MVJjZMjrQBd8c/staH8RPDeheCfE3xU+IMvhnSNNsNMu9HivrNLfWBaSB1mvGFt5plcqm8xPGp2DCrzkAyfjB+xd8P/AIxat4o1O+8eePfDcPje0tLPxHYaBqVvDa6otsgSF5VmglIZUVVyjLkKAwIoA9Ot/hV4dt/i1L8ZUutQOtzeG4PCzQmRPsv2SG5luFYLs3eZvmcE7sYA+UHkgHL/AAs/Zy0b4Pay0/gz4j+OE8Oia6nt/ClzeWs2k2rTu0jiIG3+0AB2ZlBmIBJ6jigCTwr+zzo/h/4oj4u618QvGnizXLayutO05Nbu7U2+nW9xIkkqQx29vF1MaDLlzhR9aANL4u/A/wAPfF648O6teeJPEfhvXfCd1Nd6PrWgXUcF3amaPy5kHmxyRsjpgMrIegxigDntO/ZT+HOm+AdD+H6at4juINF8XW3jiTUrm9jlv9S1aK7+1Ga6laPD75fv7VUkcAr1oA9V8R6Bpnivw9qnhfW4DNp2sWU9hdxhipeGVCjrkcjKsRkUAeVeGv2XPCnh7SPAWi3PjnxlrcPw21b+1dBfU7u1d4gLR7VLZzHbpuhSORto4fPVyOKAF1b9lT4cax4T8WeErjU/EUKeLPFzeOGvre9SK803V/MjkSa0kWPCbGiUqHV+pyTQB33w98F33gTQ30bUPH3ibxfI87Ti/wDEEls9yoIA8sG3hhTYMZGVzljyeMAHCfEL9ln4cfEx/iQ/iK/11T8UNN0nTNX+zXMSfZk055HtpLbMZKSB5CxLbxlVwBg5AM+4/ZF8CL4N+HXhPQfGXjTw/d/C20ksPD2u6ZfwJqMcEsaRzJKXgeGQOsUe4GLqgIxQBc+MP7LXgr47fDfw/wDDb4jeK/Fd7D4eu0vE1aK6t4tQvGEEsEizuIPLKyxzOHCRpnjGKALXw5/Zi+HHwv8Ai54v+M3hm41k6z4yQJd2txcRtZWo3B5Ps8axqyeY4DNuZskcYoA7b4mfD/Rfit8PvEPw28R3F5BpfiXT5tNu5LN1SdIpVKsY2ZWUNg8EqR7UAcT42/Zq8J+MdM8D21t4u8W+G9U+HltJZ6HreiXsMV9FBJDHFLG/mQyROrrFHuBj6qCMUAQ6R+yx8ONF8HeB/BdnqHiBrbwJ4oHjC1u5rxJbq/1Mi58yW7kaM+Zva7lZtoQ524IAxQBP8UP2Yvht8Xtd8Ra/4xk1aSbxL4Uh8I3MUFwiRw20N3Jdw3EOULLcJNJuVyxUbE+Xg5APRbTw8kHhWLwrd6rf6giWAsJb26dDc3A8vYZXKqqeY3UkKBk8ADigDM+F3w70P4SfD3QPhr4auL2fS/DljFp9pLeyK87xxjALsiqpb1IUD2oA8m8EfsW/D/wD448J+MNG8e+PprLwLeahe+HfDt3qVvJpWnteQyxTIifZxKU2zNtDSkrgYOMggDrP9jDwFb+MpfFF14/8e32nSeMpvHo8Nz6harpSay9wbgTBY7dZiElIZVaUjgZ3c5ANjxD+yj8PfEem/E3RLnXvE1vpnxW1Cz1XWLKC7hEVteQGIma13RMUaXyIfM3lwdg2hKAL+tfs66JffFGf4teHfiD408KavqMdlDrFvot5bC01dLTiEXEc8EvIQlCYyhKnrnmgDpvjD8K/D/xr+G2s/C/xRf6lZ6ZriRJPcadJHHcx+XMkqlGkR1B3Rr1U8ZoA4xv2ZrDU9KsNI8Z/F34heLItL8RaT4msn1e5sN8Fzp83nRIpgtIx5btjeCCxAG1l60AYviz9jHwF4y8WeJ/EGr+P/HqaV4z1W11jXvDNvqFrFpd/PbpEkYcC3+0bMQREqJhkrQB6LZ/BnwhaeN/G/jtnv7i78f6VYaPq1rNKpthbWiTpGIwFDKWW5k3Es2cLjbg5APN/An7GPhHwF4s8FeK7P4r/ABK1QfDy3msfDmm6lqVnJZ2VnLEIntgqWqu0ZVYvvOW/cx/NwQQDvPDfwz0n4OfDnxDoPgvRNU8UrfXuqa02mXN1brNeT3s8k8sCO/lxKpaRlXeQAMbm6mgDiv2I/gVqn7PvwG0/wf4isDZa5fXt1qmo2xu1umt2kfbDAZl+WQxW6QREr8uY/l4xQB75QAUAFABQAUAFABQAUAFABQAUAFABQAUAFABQAUAFABQAUAFABQAUAFABQAUAfPv7Vt3rN1deDPB851dPBur3E9z4kbTNCm1OWVLWa1mhgIi+aMSESAtzwDwcYq4n6R4f06FOGLxseX6zTSVLnqRppOcakZS97SXLo7fiil8SPjf8Kvir4L8RfDEQeNra5nto45Xi8IX8stjLkSQStH5YPDIrgEjOOD3oUWnc3yThbOMgx1DNr0XFNtXr00praST5n0bT3tc9Q+A/iDxf4p+FOha748glh1y5Sb7Sstm1q3yzOqExNymUCnB9amVk9D5PizB4LAZxWw+XNOkrWtLmWsU37y31ud/SPnAoAKACgAoAKACgAoAKACgAoAKACgAoAKACgAoAKACgAoAKACgAoAKACgAoAKACgAoAKACgAoAKACgAoAKACgAoAKACgAoAKACgAoAKACgAoAKACgAoAKACgAoAKACgAoAKACgAoAKACgAoAKACgAoA+f8Awl/yfF8Rv+yf+G//AEr1GgDhvhB8T4vhF8Mfi74zm0d9TWL4yeK4Ps6TCMnfqUgzuwen0qox5nY8HiTPI8PYB46UOezSte2/yZyt1+1Z8Hr25lvL39mjw/cXE7tJLLLDau8jk5LMxgySTySa19nLufks+Pclqyc55XBt6ttQbb8/cI/+Govgp/0bB4b/APAa0/8AjFP2cu5H+vWRf9Cqn90P/kA/4ai+Cn/RsHhv/wABrT/4xR7OXcP9esi/6FVP7of/ACB6n4J+PekfF34ZfEDQdE8Dr4ctNB8M3PlRRzK0ex4JQFVFRQoGzoPWspwcdz9C4O4socQ8+HoUPZRppWSatZ30SSVrWO8/ZK/5NZ+D/wD2Iuhf+kMNQfcnrFABQAUAec/s3/8AJvfwz/7FHSP/AEkjpvcS2PRqQwoAKACgAoAKACgAoAKACgAoAKACgAoAKACgAoAKACgAoAKACgAoAKACgAoAKACgAoAKACgAoAKACgAoAKACgAoAKACgAoAKACgAoAKACgAoAKACgAoAKACgAoAKACgAoAKACgAoAKACgAoAKACgDlNA8BQaD488V+OU1J5pPFK2KvbmMBYPs0RjGGz827OegxTvpY9fGZtLF5dhsvcbKjz63353fbpY6ukeQFABQAUAFABQAUAFABQAUAFABQAUAFABQAUAFABQAUAFABQAUAFABQAUAFABQAUAFABQAUAFABQAUAFABQAUAFABQAUAFABQAUAFABQAUAFABQAUAFABQAUAFABQAUAFABQAUAFABQAUAFABQAUAFABQB8/+Ev8Ak+L4jf8AZP8Aw3/6V6jQBU/ZO0nSta8PfFix1nTLS/tm+Lvi9jDcwrKhI1KTB2sCM0bGNfD0sTD2daKlHs0mvuZh698RdZ0nXNQ0ux/Ylk1C2s7qWCG7i007LhFYhZFxZkYYAEYJ69TWqimviPy3F5zXw+InSp5FzRi2k1HRpPf+E999yj/wtXxJ/wBGKXH/AILW/wDkKnyr+Y5/7fxX/Qgf/gL/APlQf8LV8Sf9GKXH/gtb/wCQqOVfzB/b+K/6ED/8Bf8A8qPYryy0t/gX4g8QQeAbPwpf6p4Xu5buxjtFhlhY2zny3IRCSpJ6gfSsnvY/Ssmp0nhYYmOHVGc0m4pJNeT0T080Rfslf8ms/B//ALEXQv8A0hhpHrHrFABQAUAec/s3/wDJvfwz/wCxR0j/ANJI6b3Etj0akM434u+J/E3hDwJc6z4NtbC51pr7TbGziv8Ad5DPc30Fv8+0ggYmPIPBwcHoWgOes/jdZTT6nqkto7aTa+H9G1G3t44wL1769vLu2NowZgok82CGIKdu12bc2OhYVzRg+NOhpFIdd0DWNEmtpLyC7hvBA5tpLe1W6KM0Mroxe3fzF2MwwrBirAiiwXNbwZ8R9J8bvBFp2n6hazS6PZ6zLFdoivbJcPMiwyBWOJVa3lVlGQCvWhqwXOMX406hpt1caL4gjs01Lws97ceKPs9vI4WzjH+iGBAxIkuvNgeNSW4WZOWXgsFzWvfjfYaRpOqXmu+CPEunajpU2lxtpEiW0l1OuoXS2trJGYpniKtMWU5kDDy2yBxksFyvpnxTvR8SL7wnqmm6gl1dWmmy2OiBYHurYSCU3MsrI5Ty48R7n3lQSirlnVWLBc6nxd4l1iy8C3fiTwnpM93eiONoILizmDxq0iq8rW+BK/loWkMQAd9m0YJFCGcO3xV8W6XF4UW1TS/Hg8Q+IZdKluvD0UVmII0sZ5yjRXN2dkyvCcguflRwQrFVJYVz0/xDqq6F4e1PXJMBdPs5rttwJAEaFuQOT07UhnjWi/HPxheWfw6ttQ0/R49T1e/nsvFPlrIY7fynFuDAu7dH5s8kTx+Zu/dBs8/MHYm56EPiZFB4pu/CureE9Z02SGxvtStLmZ7V4b63tXiSVo/Kmd0/18RAlWMkP7NgsO5zOgfG7W/FPivwhY6V8MPEEGieKtIvNVjvLuSxSQQxvZiObYLkuse26O5SvmZKYXhsFguSx/G/T7LSdJ/s3wz4t8S3Oo6Rca0gihtFmFtC4WQyM0kUKtlhhQct2yQaLBc07z4oXWmwWupr4evNZtvEd7DF4bttOEMc1zA1ks7ySPcTRxrhhMMMynCjAbqSwXL3xC8V67ongOHXtBigsNSvb7SbKNdTtzMtt9svre3YyRxyLuKLMxwJAMr1xQhnKW/xj1nwzql94X8V2A8UanDrVto1nP4cs1t0uJp7KS6WN457hhE6LEwYmUjDxsdoY7Swrm1YfGvSLq8ZLvwvrtjp3m3ltFqcq28sE1zarI08CpDK825fJnAJjCN5TbWbKliwXGp8ZidC0zWX+HXiZJdcu4bTSrIy6eZL3zIJJw6yC5MKKI4ZCfMkRsgAAllBLBc77TbyTUNPtr6axnsnuIlka3uNvmxEjO1tpK7h0OCR70hnlnij4i+PvAmrX1rrR0DVhcaLeajYW1nbywNaXCXFvBawTzNI4kWV7nHmCOPHkyEK3Z2FcvaVrXxZutT1jwNea14VTXdOWy1FNUXSbj7M2n3CzKP9F+0FjKJraVP9eBtw/B+QmgakfhPx/wCPtej8E6ve2OhwaP4gZrWeSLzWmupPs9xKs8KnCxQsLdWXJkLLN/Dty4B6lSGFABQAUAFABQAUAFABQAUAFABQAUAFABQAUAFABQAUAFABQAUAFABQAUAFABQAUAFABQAUAFABQAUAFABQAUAFABQAUAFABQAUAFABQAUAFABQAUAFABQAUAFABQAUAFABQAUAFABQAUAFABQAUAFABQAUAFABQAUAFABQAUAFABQAUAFABQAUAFABQAUAFABQAUAFABQAUAFABQAUAFABQAUAFABQAUAFABQAUAFABQAUAFABQAUAFAHz/wCEv+T4viN/2T/w3/6V6jQAfsd/8gj4r/8AZXPGH/pykoA+gKACgAoA5f4p/wDJMfF//YB1D/0negDj/wBkr/k1n4P/APYi6F/6Qw0AesUAFABQB5z+zf8A8m9/DP8A7FHSP/SSOm9xLY9GpDMLxn4YHi/RotIN79k8rU9N1HzPL35+yXsNzsxkfe8nbnPG7ODjBAPPfEP7OeieIb7x691q8cmneNotLZdMudPS4trO5s7qW6LlHO2aKWeTe8RAyTJ83z/K7isKn7PemJ4Kt/CVifDGgGPWU1SZvDXhmPTLaaNoTb3ERt1lb55baSWLzCxK71ODtAJcLHW+Afh3F4Gv/El+NT+2tr2qy38WYPLNrC5Li3zuO8LI8zBsL/rMY4yUBX8QfC208Q3Pi24n1aSA+KLCztFaKEb7OS2MjRTKxJDkO4YAgDK9807hYzX+E2t6u9/qXizxja3urX1zobedZaUbW3jttMvxeRxCJppGLO7TBnMn8a4X5cEuBb1P4Um5+IUvxK0vxAbDV2WzgRha71NrGXE9vJ843pKHBHTY8aN82CpLhY6q9sfElx4fNna6/aWus7UK3y2BaDzAwJzAZMlGAKlfMBwThgcEIZwMnwh8WXF43im58eaa3ipdYh1WG6TQnWwjEdnLaCM2v2ne2Yp5SXM+dxX+FQlO4rHaeIfDeoeKPBWu+E9T1mOKbWbK9sReWtsY/IjmV0jYIXYl0Rlydw3MpICg4CGc/qPwa0G41TWdd02/urPUdd1DRL67kOHjX+zp4pFSNBjZ5ixlGOT98nB6F3FY5jwx+zr/AMI74vn8Xt4g0ia7l07UtKe7j0ARaheW95IkhN5dmZmuJEeKPa2FXHmDaNwKlwsdVD8NtV0yXwTd6H4mtoLnwnpr6NO1zpzTJe2kn2YyhVWZDFITaRlWJcLlsq1FwK/h74QLoMOnxDxAZ/sHh660HP2Xbv8AOkV/N++cY242989RRcLF2/8AAOtf8ILo3gzRta0QjS7SG0mbWdCOoW10scYUMYBPGVOVBHzkDJGDwQAM1b4U2Gu/CzS/hZrWo/2nZ2S6THdTahbrcfb47O4gldJo2OG84QFWzkfOSQ3Ql9bhYvS/DXw9av4Wi8M6fp+gWHhjV31WOysLFIYZS1nc2xQKm1U/4+d+7B+5jHOQXGcd4U/Z50Hwb4w1HxXolh4Nhnurq/vbW/HhKAazbTXTOzZvxJmRFMrAL5YYoFUscEkuKxYg+Eni+CPV5x4r8Jm61h4BPanwk39lskfmks1p9ry07tKC0vmjIijG35ckuFjpvh9oXijwrCPC2pXcV7o2k6dZWtjeOuLm5nVX892G9gI/9UEXgjD5LDBoA5u2+EXiy8XxVbeK/HemajD4pWbfc2uhPbX1sdxNqI5muZE2W+RsXyhlhuOWZyxcLEGrfB/x3rOlar9t+JWmNrWuz2kOo3Q8PuLWXS7dHAsFgF3vVXeSR3fzST5sigAMNpcLHbweGdUntvDh1vVrKa80K8a7d7Kwa2gm/wBHnhVFiaWQxgLMD99vuds8IZ0lABQAUAFABQAUAFABQAUAFABQAUAFABQAUAFABQAUAFABQAUAFABQAUAFABQAUAFABQAUAFABQAUAFABQAUAFABQAUAcp4k+LHww8HzSW3in4g+HdJni4eG71KGKQH02M2c8dMU0mz2MFw9m2ZRUsHhqk0+sYSa+9Kx4T4D+PXiDS/HUvj34m6lDpXw3+I3nHwvPeP5Uenm0OyPzS2BGLmL96CTjIwKpx00P0HNuEsNiMvWXZTBzxuEt7ZR1c+fV8ttX7OXu6dD6H8OeNfB/jCJpvCfinSdZjVQzNYXkdwAD0JKE1Nmj80xuWY3LXy4yjKm/70XH80japHCFABQAUAFABQAUAFABQAUAFABQAUAFABQAUAFABQAUAFABQAUAFABQAUAFABQAUAFABQAUAFABQAUAFABQAUAFABQAUAFABQAUAFABQAUAFABQAUAFABQAUAFABQAUAFABQAUAFABQAUAFABQAUAFAHz/4S/wCT4viN/wBk/wDDf/pXqNAB+x3/AMgj4r/9lc8Yf+nKSgD6AoAKACgDl/in/wAkx8X/APYB1D/0negDj/2Sv+TWfg//ANiLoX/pDDQB6xQAUAFAHnP7N/8Ayb38M/8AsUdI/wDSSOm9xLY9GpDCgAoAKAEyCSARkdRQAtABQAUAFABQAUAFABQAUAFABQAUAFABQAUAFABQAUAFABQAUAFABQAUAFABQAUAFABQAUAFABQAUAFABQAUAFABQAUAFABQAUAFABQAUAFABQAUAFABQAUAFABQAUAFABQAUAFAHz7+0f4I0Tw1q2ifHTw5Z2EPi631TT9GkiuLZJINYhubiOHypgejoG3pKvzDZjkYxcXfQ/SOCs0xGOo1uH8VKTw7hOd02nTcIuXNG3R2tKL0d76Pe78Wvj/8PIvh94xtPA3ibwtrXiPw5YNOumzFJ0G3G8rHkCXYhYkKcAjBxzSUXcw4e4QzOWZYWeYUqlOhVlbnV4vXa7+zzO2+61R2vwZ+E3g74V+GRD4ahjuLzVsXmpaq0SpNqEzZYuwUYVcsdqLhVBwO5KbueDxNxDjs/wAVzYp2jD3YQu2oJaWV9W9NZPVvc9ApHzgUAFABQAUAFABQAUAFABQAUAFABQAUAFABQAUAFABQAUAFABQAUAFABQAUAFABQAUAFABQAUAFABQAUAFABQAUAFABQAUAFABQAUAFABQAUAFABQAUAFABQAUAFABQAUAFABQAUAFABQAUAFABQAUAfPfx58EePfAfjqD9qL4PWlxrOraZpsel+K/CwYY13RonkkDW+R8t3AZHdAOJASnUjIBxf7Evxt+FWreCfH3iM+O9GsbbXviV4n1azj1C8jtZmtp715ImaOQhlyrDggGgD6I/4XF8Jf8Aop3hX/wcW/8A8XQAf8Li+Ev/AEU7wr/4OLf/AOLoAP8AhcXwl/6Kd4V/8HFv/wDF0Ac18Tvi78Krj4beLIIPiV4Xklk0O/RETVoCzMbdwAAG5JNADP2Sef2WPg//ANiLoX/pDDQB6xQAUAFAHnP7N/8Ayb38M/8AsUdI/wDSSOm9xLY9GpDPCf24de13wx+y94y1vw1rGp6XqNu+lrDdaZdPbXKB9StUcRyIyspZWZeCMhiOhqo7ilseMfDv4yfED4d674m0AT6/HBJ488I6PZ+H/G1zLqGpabp2pbY5p/tIlYP5jCQxgTSBChDDnBbVxJnX2v7UXxR8Q+In+Hvh7TvDFtr+qfE3xF4O0u/vbadrK10/TIfOMs8ayhpZ2XgBXRSewxSsgucr4w+Jnxp+FHxQ+LHjq3ufCuoyeHtB8Fya/bSxXXkz+bLPE6WS+Z+5z5kjb3L42qNrZJDSTQao+1o23xq5GNyg1BQ6gAoAKACgAoAKACgAoAKACgAoAKACgAoAKACgAoAKACgAoAKACgAoAKACgAoAKACgAoAKACgAoAKACgAoAKACgAoAKACgAoAKACgAoAKACgAoAKACgAoAKACgAoAKACgAoAKAOS+JXwv8I/FrRbTw543tJ7vTLW/j1BraOZolneNXCrIV+Yp8+cAjlRzjILTtsezkmfY3h6vLFYCSjUlFxu1eybV2r6X0tqno2Z/in4EfCLxj4Th8E634C0ltJtIjFaRwW6wvaA94nTDIfXB575oTaOnAcWZ1luMePw+Jl7STvJt3Uv8AEndP57dLHW6Bo1t4c0LTvD9lLNLb6baxWkTzsGkZI1CgsQAC2BycDmkeLjMTPG4ieJmknNuTttdu+nkaFBzhQAUAFABQAUAFABQAUAFABQAUAFABQAUAFABQAUAFABQAUAFABQAUAFABQAUAFABQAUAFABQAUAFABQAUAFABQAUAFABQAUAFABQAUAFABQAUAFABQAUAFABQAUAFABQAUAFABQAUAFABQAUAFABQAUAeTa1+yZ+zL4j1e817XfgP4IvtR1Cd7m6uZ9GhaSaVzlnY7eSSSSfU0AUv+GMv2T/+jePAX/gkg/8AiaAD/hjL9k//AKN48Bf+CSD/AOJoAP8AhjL9k/8A6N48Bf8Agkg/+JoAP+GMv2T/APo3jwF/4JIP/iaAPWND0TSPDWi2Hh3w/ptvp2l6XbR2dlaW8YSK3gjUKkaKOFVVAAA6AUAXqACgAoA85/Zv/wCTe/hn/wBijpH/AKSR03uJbHo1IZz3xA+H/hH4peEb/wACeO9J/tPQ9T8r7Va/aJYPM8uVJU+eJldcPGjcMOnpkUJ2Dc460/Zj+CNloeo+H4PBshh1W7tb+7uZNWvZL+S4tW3W0gvGmNyrRH7hWQbcnGMmndishV/Zk+B6eGJfCEfggJps2sPr/wAuo3a3CaiyhWuI7gS+dG5AwSjjPPqaLsLItN+zv8HZNI1jQpfCBkstfsNO0zUUk1G7Zri2sGLWiFzLuGwseQQWz8xai7Cx6MqhVCqMADApDF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Dzn9m/8A5N7+Gf8A2KOkf+kkdN7iWx6NSGUNb1zS/Dtkmo6vcmC3e6trNX2M+ZridIIlwoJ+aSVFz0GcnABNAHP3/wAWfAGm3iafda+v2iXVE0WJI4JZDNds8aFI9qneEeVFkZcrGSQ5Ug4dguSH4oeCh4wHgb+0p/7Vac2gP2Gf7MbkQ+cbf7Ts8nzvKBfyt+/aM4xRYVzob7ULewsrm+kbelrC87qhBYqoJOPfikMg8P65aeI9B0/xDZpJHb6laRXkaS4DqkihhuAJAODzgkUAX96btm9d3pnmgDLbxVoEd/qumS6ikVxoltHeX6yKyCGCQOVkyRgqfLk5BIyjDqKALWl6tY6zp9pqdhKWgvYEuId6NG5R1DKSjAMpwRwQCO9AFTWfE+maHfaLYXhdpNdv2062KYKrKLaa4y5zwNlu/PPJHrmgDVDq2NrA5GRg9aAEMsQwTIozjHNAGX4o8Tab4S0eXWtT8xoIpIYysQBcmWVY1wCRxucZ9s0AJoXifTvEE+q29msqNo9+2nTmUABpVjRyVwTkYkHXHQ0AWNX1/SNCsl1HVb6OC3e5t7QSHJBmnmSGJeM/ekkRfbOTgUAXhJGWCiRdx5AzzQBkeF/FOneLNETXbGOaC3knngC3AVW3RSvE3QkYJQkc9MdKANO6vbOyhe5vLqGCKNS7vI4VVUdSSe1AEoIIyKAF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Of2b/8Ak3v4Z/8AYo6R/wCkkdN7iWx6NSGcJ8a9E1HxF4COj6UL4XE+t6G3mWSbpoUTVbV5Jl4OPLRWckggBSTwDTQMwtH03WrT4f2/ge88OTxah4Z1jSbVpre2k8i+gS+t5PtcTHJYNGC8gLMyOJAxON7AjFWx1n+2rX4dnw1rC3sXjq58Qtq/9ny/YvsDzTXayfagvl7sSLaeXv8AMzn5dnNAHGfCvw5pt9Y+GrrwZ4Kv7LVo9I1Vdf1VtLlt476KVCIoTcuoW6Jl8tkVWfy1jYfIPlLEWtQt9dt/AesWC+DvE01z4p+Fdh4dsIotEumZb6FNQWWOcbP9H2/aoiPN27gTs3EYoGdnZaTpmmfGuLUNL8G3l/qWp3z/ANpalfeHJ1fT4FsmUPBqZURPCWjiQW4ZjmZm42kBdA6lv4zeG/EN7rlh/wAI9pdzdWvjC0/4RPXTBEX8q0aZZPOkI+4iW51FAx/5aTxjqRQgZxfhzwN4rX44XOq629paXVv4iubq3u08C3clzcaaYnWCE6ytx9nEIiZEMTRjDoPl3ASF30F1Ibb4Y+HtE+Hvw2k174Z3V6g8Rvf+JIE0SW7uJF/s/UlRrmJEaSVFkljRVZWC7kUDGKLjsbPg+21DwNL4P8Q3Hg/xAmkQQeKrOysrTSp5p7SC81O3n06BoEUtbp9mg2jeFWLaqMU4FG4HMt8Jr3UPh5qkeu+CLq81bSvg9o9jpSy2jyNFq0MeokiFSMfao3MJUqPMQuNpXfyXCxqfE3wzDeeIvE51j4e6xrHiC91PRJfDmpW+jz3S22nxi082NblFKW+2ZLx3QspYODhgwFCEyc6R4u8O+NvHPim+8Dah4ltLiXUX8OWP2Z/KivlslJLAKcrcqohWc5VDGyDBlO8Gcpp/gSXU9A8ZW2o/Dy2u9EGq+F9Zt7G08BXOk20kcF8pvPKsJzI8swhikVyqhnUqNmGXcXEbuqQalq/xd8N654f+HKaPaaTrNnGk0Xga8ivpdLeyCLI2oHYkMStMsbWpjZlCZbaFbadAJrPQbEQ+H1+JPw91jWvDunN4itprCTw7c36R30l+jwytbLE5kVofN8uYIUX5vmG8ZAOR8UeEb21t/D+n/E/wfBe2s3h3Qxcazrml3Wpf8I8beaV7gCSKCeJJBGI/MeeSFCSGZpVDKAD69TGxdpyMDFSUO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Of2b/+Te/hn/2KOkf+kkdN7iWx6NSGFABQAUAVNK0nTtD0+DStItI7W0tl2RQxj5UHoKALdABQAUAFABQAUAFABQAUAFABQAUAcj4i+FPgfxVqk+ra1p96813GkV3FBqt3b294ijAW4gilWKcbTtPmK2VwpyoAp3Cx1oAUBQMAcAUgF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Of2b/+Te/hn/2KOkf+kkdN7iWx6NSGUtVvJbG2WaEKWLhfmHGMH/CmlcTdjK/4SG+/55w/98n/ABquVE8zD/hIb7/nnD/3yf8AGjlQczD/AISG+/55w/8AfJ/xo5UHMw/4SG+/55w/98n/ABo5UHMw/wCEhvv+ecP/AHyf8aOVBzMP+Ehvv+ecP/fJ/wAaOVBzMQeIr0jISEg/7J/xo5UHMwPiK9HVIR/wE/40cqDmYv8AwkN9/wA84f8Avk/40cqDmYf8JDff884f++T/AI0cqDmYf8JDff8APOH/AL5P+NHKg5mH/CQ33/POH/vk/wCNHKg5mbtrI01tFM+NzoGOOmSKhlol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Dzn9m//AJN7+Gf/AGKOkf8ApJHTe4lsejUhmX4h/wCPJP8ArqP5GqjuTLY8B+Jeua94d+KGia/Y6ndrpOj6Lc3er2CyN5M1oZ4klmKdN8IYShsbtsbqPv1oiDlI/jF4n0fStH0TSbi9uLy6i1XUZLt/DWpa8ZUS+eOGHbZ/NECM5kbIUKoCtngsB2p+KfiJ7TUrttJgs3tdT8OWiW1zC4liTUJbRZlkBIO9RcOBwMEDIOCCAZ2lfGHxJrHxJk0Ky0u9l0iLW7jRpIV8KakRGsIdWuTqQH2THmpjy8cKw+fcNpAI9H8cfGDUvA3hrxje3Ph+zttcsBqV1cW+hXN6tghiRo42iS4DuH3OxkGBHs2kNu3gA63w94m8U+LPE+ojStU0SLQtEmtrWcfZJJpr55bSG5MkUolVYk23EYGUcna3TIoA868B/EPxf4G+G3hy98QjTdQ0tPh1deIbe2tYJRcoLCC1IV5WciUyrOCQI12MuMyZzQBoaV8UfFOraReHXdHW+S11Lw6sFzf+D9R0eAtd6lHDIiRXvMjxDbIsqNgM6ZUbfmANvRPHvj271/SZ9RbQhouq+K9Y8NR20NtL9pCWpvjHcGUybQf9C2GMIc7t4dfuAAl0L4na/qdr4cmuLawVtX8N6vrE4SNwFmtZLVYwuW4Uid9wOScLgjnIBhQfFf4jaZoDavr8GgXUl94Vj8RW0dnbTRpYneiy+azSMZkVZRJlVjOI2GOQQAdT8I/FWv8Ai1/EN7qXizRfEOm2t7Fa6dfaPp7W1rMvkRySMrNNL5hDyFCQ20GM99yqAe42H/Hjb/8AXJf5Vk9zRbFikM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Dzn9nAEfs+fDQH/AKFHSP8A0kjpvcS2PRqQzL8Q/wDHkn/XUfyNVHcmWxx0+g6Rc6sut3Fksl4to9j5jEkGB2DMhXO0glR1GeKsg5qL4O/D220nSdEsNHurG20OOWKwNlql3bSwxyMGkj82OVZGRmCkqzEEgccCncC5qXwy8F6vrMOvahpc0l3A1tIMX1wkLyW7h4ZJIVcRyOjAEO6lhgDOAKALFv4C8MWniObxVaWt3b39xKZ5hDqNylvJKU2GRrcSCFnKgAsUycZJzSArX/wy8H6hoOmeGZLTULfTdHtfsVpDZ6td2pWDYqeWzwyq0i7UUYct0pgSL8OfCEWswa9aabPZ3VukUYWzvri3gkWIbYxJDG6xS7RgDerYAA7DABNbeA/CNpaabYRaJEbbSdKl0S0hkd5ESxlEQkhIYkOGEEQJbJ+XrycgFbT/AIa+ENM01tIgtb+a0M9rciO71W7utj20qywbDLKxRVkRTtUhTjBBHFAF+Dwd4bt/sfk6aF/s/U7nWbb9658u8uPP86X73O77TP8AKcqN/AGBgAztK+F3gfRdRuNV0/SJkuLiC4tT5l9cSpFDO6vLHEjuUhRmRTtjCj5RgCgCHxJ8PtMufD0ljoOjafJdQ6V/Y1tFfzziBrIsm+BmQll3KmBKAzIcNhsbSAVfhh4R8T+FV1Ma7c+Va3LxG008a7eax9nKqQ7/AGq7VZfnJH7vG1dmRyxoA9osP+PG3/65L/KsnuaLYsUhh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FABQAUAR21tb2dvHaWkEcEEKCOOKNQqIoGAoA4AA7CgCSgBkkUUq7ZY1cZzhhkZoAj+xWf/AD6Q/wDfsU7sVkH2Kz/59If+/Youwsg+xWf/AD6Q/wDfsUXYWQfYrP8A59If+/Youwsg+xWf/PpD/wB+xRdhZB9is/8An0h/79ii7CyD7FZ/8+kP/fsUXYWQfYrP/n0h/wC/Youwsg+xWf8Az6Q/9+xRdhZB9is/+fSH/v2KLsLIPsVn/wA+kP8A37FF2FkH2Kz/AOfSH/v2KLsLImVVRQqqAAMAAcCkMW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M7UPEfh7SZxbaprlhZzFQwjnuUjbae+Cc44oAq/8ACbeDf+hs0f8A8DY/8aAD/hNvBv8A0Nmj/wDgbH/jQAf8Jt4N/wChs0f/AMDY/wDGgA/4Tbwb/wBDZo//AIGx/wCNAGpZX1lqVsl5p93DdW8mdksLh0bBwcEcHkEUAT0AFABQAUAZ/h7X9J8VaDp3ibQbxbvTNWtYr2znVSolhkQOjgEAjKkHkZoA0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D4B/aS/Zyn+PX7W/i7VPD9pol94q8F+B9B1DR9P16zS60zUfMuNQWW0uEcHaJAq7ZBgowBzjNApJtNJ2Z86af8RfhrM15Yap+yn4EstW0m8n03VLFfhxdXJs7yFyksLPCjoWVgRw35VouQ/OsVU44pVpQoQpTino9rr0crr+ty3/wnXws/6Ne8Ef8AhrNR/wDjNO1Mw+sce/8APql96/8Akg/4Tr4Wf9GveCP/AA1mo/8Axmi1MPrHHv8Az6pfev8A5IfB49+E8c8ck/7LHgiWNXBeP/hV2orvXPIz5PGfWi1MqGJ47Uk5UaTXqv8A5I+gv2UP2tfg38D/AID6b4C8U6D400ubStR1q68m38Gak0EFtPqVzcQgMIMACGVMjtyO1ZM/RcPOpUpRnVjyya1V07PtdaM+3/BPi/Q/iD4O0Px34ZuHn0jxFp1vqthK8bRs9vPGskbFWAKkqwOCMig2NqgAoAKAPOf2b/8Ak3v4Z/8AYo6R/wCkkdN7iWx6NSGeP/teeO/Ffwy/Zq+IPj3wPqx0zXtE0lrmwuxDHKYZA6DdskVkbgnhlIoA4jwV4m+KXgn486z8FvGvxe1HxbpF78Pv+EttdXvtKsre+0udbprd1UW0KRSrghxvjJBXHINAHUWP7Tnwc8H+A/At/rnxM1jxPJ4u037ZpF3D4fubnUtWgRVL3LWdnbb4x8y5PlIoJxgdKAON+NP7WGhWnw6+Evxh+GXi6+HhHxJ8RrfQ9Vnj0Od7i5ski1BLi3FrJCbgN59qowkYkJT5eDyAa3xJ/bf+FfhD4X2fxP8ACUWo+KLW48S2/hqa2j02+gms52niSdZ4zbtJDLGkodYpEVpPlVeWFAHZ6n+1F8HNH1TQNBvdX1ttX8SadFq1lptv4a1Oe7S0kk8tJriCOBpLZS4K5mVOQfQ0AWIPib4V0Txj8Svt3j/XNXPhWHTLnUdBh0N5hokc1vuT7P8AZ7fzrkzAGRhulKngBBxQByd3+1B8HPH/AIavtS8LfFfX/DSeHPEelaTqsx8M3MNylzczIsNlJBe2pYLMXVS6oCobO5etAG145/a4+Anw28W6p4I8Y+MLyz1TQktpNVKaHfz29hHcIrRST3EULQxIwYfM7hRyCRg4ALnxE/ag+C3wu13/AIRnxV4lv31QacNWltdJ0S+1V4LMkhZ5haQyeUh2tgvjIBIoA7LSviH4U1z4dWvxV0a9ub3w3faMmv21xBZTvNNZND5yuluE85mMZBEYTeScbc8UAfKXiH9uOTxv+y5D8bPBkOq+D7+x8T6PaatHLpc86R2UuqiCZYpZ7ZUud8CPnyVZkLbeGAoA+g/C/wC0n8GfFnhTxL4y07xgbbTvBiGTxB/adhc6fcacoj8wNLb3MaSqGTlTsw38OaALnwr+Pnws+M9xqll8P9fubq80ZYJL20vdMutPuYo5lLQyeVdRxuY3CttcAqcHB4oAb8Vfj78M/gq0DfEW/wBYsLeeE3Bu7fQL+9tYIg20tNPbwvHCAevmMvHPTmgBvxA/aD+EvwztfD914o8SysfFaPJosGl6dc6ncX8aIrtJFDaxySMgV0JcLtG5cnkUAZ/jn9p74O/DVNKn8cavrekWmr2NvqMN7P4a1L7JDBO5SM3E4gMds24fMkzIy8bgMigBPjB+0b8MfhOw8O674hvR4i1HSZtS0+x0vR7vU7jyVBVZ2jtYpCke8Y3uApIIzwaAOH+FX7Ufhvw/+zh8KfHnxw8XXU3iDxto0U6/ZNImurvUJ1hEkzpa2UTNtUEFiqBVyM4yKAO11/8Aar+BXhzwj4U8c3vjKW50fxwXXQJdO0q8vpL50Tc6LFbxPIGUA5VlBBVgRkEUAUfAv7Yv7O/xJ8SaT4U8HePJLy/11pItOMmk3tvBczRx+ZJAs8sSxeciZLRbt64IKg0ASWfx2+GPgjw1408W+LPi5e6tpuieMLrQ7h7vSyklhfF0C6XbRQQLJc7CwCFVld8n52xwAeieBfHWgfEXw7D4p8NLqYsJ3dE/tHSrrTp8oxU5huY45VGQcEqARyMigDwHwV8ZNY1HwR44174j/FfUfD8GifGLUvC9hfWelwTObSPVPs1pYFBA42PuSMyFd4B3Fxy1AFa3/a68M/D79on4veAfjB42u7LRNEv9Bh0InRZpLTT4rnTLeSUz3UEJSJXnkY7riQAZOCAMAA9h1r9oH4W6B8TrT4O32sahJ4tvILa6jsbTRb26VIJ3ZIpZJoomijQsjAs7ALxuIyMgEHhT9o74S+MfHjfDLSta1O28S+VNNFYaroV/prXKQttlaBrqGNZwpIz5ZbjnpzQBiXf7YXwAsZfFqXXizUlh8C3M9p4gux4e1E2ljPDdpaSRtcCDymZZpEBCsTtJf7gLAA9Ei+InhCfx+/wwh1Uv4kj0ePXns1gkISxeVokkMm3ywWdHAUtuO0nGBmgDn/iZ8f8A4W/CTWNN8O+M9bvl1fV4JLq003TNIvNUu5IIyA8phtIpHWMEgb2AXPGc0AYvxA/ax+A/wv1p/D/jTxjc2d9BZwaheJDo97dLp9vMcRSXbwwstqG7ecU456UAcp40+LfjSy+PHjHwtoXiVf8AhH9P+Di+K9PhjghdV1Fru9QXIcqWbKQxDaSU+XO3kkgE/gr9qDwd4P8AgH8I/F3xp8WXUniLxv4SsdUIs9HnvLq+mFlDLdTC2somKopkDMQgRdw6cCgDsPEX7TfwS8MeFfC/jK+8Z/atN8aoX8P/ANmafc6hcaioQOxit7aN5WCqw3fJ8uQGwaAOTuP2wvBMPx38NfBhfD3iJofE3h2LW7fUzoepK0c001ukEDwG1yiFLjdJM7KsLLsk2seADXsPj38LvAng3xB4q8XfF3UNbsNN8X3vhuS4utJZbiLUkmZDptvBbwK9wYyrKpRHZgpO5sZoAvQftT/Au4+GGtfGJfGcieFvDt+ml6tcS6Zdx3FjdvNFCsM1q0QnR988XBjHDhunNAG58Lfjl8NPjK2qw+Adcubm60N4k1GyvdNutPu7XzVLRM8FzHHIFcBirbdrbTgnBoA72gAoAKACgAoAKACgAoAKACgAoAKACgAoAKACgAoAKACgAoAKACgAoAKAOX+IvxE0P4ZaBH4i1+31C4hmvILCGCwtmuJ5Z5m2xoka8sS2AAOckU0rnrZLk2Iz3EvC4ZxTUXJuTUYqMVdtt6JJHA6n+1B4b0TTrjV9Z+GfxOsbG0jaae5ufCN3HFEgGSzOygKAO5NPlPoqHAmKxVWNChi8PKcnZJVoNt9kk7tnsFldxX9nBfQZ8q4jWVMjB2sMj+dSfFVabpTdOW6dvuJqCAoAKACgAoAKACgAoAKACgAoAKACgAoAKACgAoAKACgAoAKACgAoAKACgAoAKACgAoAKACgAoAKACgAoAKACgAoAKACgAoAKACgAoAKACgAoAKACgAoAKACgAoAKACgAoAKACgAoAKACgAoAKACgAoA+f/CX/J8XxG/7J/4b/wDSvUaAD9jv/kEfFf8A7K54w/8ATlJQB9AUAFABQBy/xT/5Jj4v/wCwDqH/AKTvQBx/7JX/ACaz8H/+xF0L/wBIYaAPWKACgAoA85/Zv/5N7+Gf/Yo6R/6SR03uJbHo1IZ4j+2v4d8QeLf2VPiV4b8K6Jf6xq2oaK0VpY2Fu89xO/mIdqRoCzHAPAFAHnXw++EmsfBr48eP9Hi0Txf4m0fxz4MgutH8T6pcXmrTafNbLJHNpEt1Mzsqs0gniUlc7pF+YgAAHlunfD/9pL4Z/DX9nr4nfB7wFe3Hi/RvBUvhDxLpOo6YkklpYy+TOCbaa5tWEqzQqMGVeCc9MEA2Ph/4cbXvgH+z1aeArDxJrf8Awj3xikvvETXOk+TcWFwG1Y3zzxQvKkMSXMxQN5jKAyDeSeQCfxr8OviJ/wAK4+ONza+AfEN3Kfjnp3im0tINOla41DTLdtJeSe1jxuuFxDLjZnJRgMkGgDb/AGhL/wAWweK9J+MH7Puk/Fmw+JHiHQ9JtBp8fguWXSb+yW+ZhBqb3FsRZSIj3G7MsUiqyZxkEgGvr+q/E/4S/EL9pv4r+Gfhd4i8Q39zpnhceHLW00uecapdi0MDeSEUmZIZJA0ojyVVW6GgDiY/AN1c/spWHh3wl4M8eaj4qk+IHh/W/FN5q/ha+sL7VtRbVLa4vb7yp4lkeFRn58bUSMAn5TQBt/Fv4fePNTuP2wm03wXrl0PFPhLRrbQzDp8r/wBpzR6ZKjx22F/fMrkKQmSCQDzQBz3xz8I/tFfD3xdeeLPg/wCE7y/0H4gfDyy0fxlINJgvrnT5bKOaOMwwy3tph/KuJc5ZhlR8pzwAfU/7NkvhST9n34cL4Fv7y98PQeF9Nt9NuLyIRXElvHbIiGVBwr4UbgMgHOKAPk7w74W8fS/se6L8HZvhj4ztvE/g3x/pD39vNoVysc0P/CRfaGntpNmy4iWIb2kjLKo5JAoA6P4zfCP4j+NJ/wBrrTPD/hDUppfFvh3w5FoTvbtHFqcsFk3mxwSMAsjKRtIUnDEA4JoA9B/ZX8MLfeMfE3xU1nXvivqXiPUdK03SLs+O/CSaG0cELTPHHCsdtCku1pZAzLvxleeRQBxn7ZWs/He98UeIvAnh4/Ea18Gan4Dmh05PB/hCPWU1fVpzcRyWt7M0EptU2eSAQY+HZt4wMAFHQG8W+AL39nD4qat8K/Ht3pWg/Du88Lazaaf4dubrUdNvWSy2efZopmVGNtKNwUjgZwCCQDnf2wPEHx/+IKfELwdo+nfFW18Ka54QsV8KaToHgUXsOrz3MLm5i1GeS2kls3RyiFN0TKoz1oA6vXtV8U+CPinpfxUuvhJ8QtU0bxL8FrHw7BHpHhu4vLu01KO4uJzbXUEamS3fbOgzIAobcCRg0AcFN4A+LXhn4afsp+JrfSviP4cfwb4a1XTNem8N+Gl1LWNKlurezEaSWM0MrbSbeRWPlEqcdM0Aem+Gfg/L4M1X9lbS/A+leL9S8PeG9W8RX19e6xpMlvdWSXel3jK17H5afZyZZtgDqvJC9aAOY8P/AA3+IVv4J+GttL4G1+O50/8AaI1PXLqNtOmD2+mvLqxW7cbcrAwlixIflPmJzyKAK2u/D34j6b4a8U+JY/h14lvk0L9pE+NXsrXTpHvLzR42UNc2sJAa4X5sjy87gGxnFAH2d4F8Z2nj7w7D4ksdE1/SYpndBa65pNxpt2pVipLQTqsig4yCRgjBHFAHxnq/gT4gyfC/4leDl+Hnic6l/wAL+i8RW6jSpmS70yfXobpbqBwpEsSw5Z2UkJtO7GKAMr9oDSPHl5r/AO1D8N9F+E3j3V9Q+KX/AAj1r4cvbHw7dS6bOY9LtIpGe92eRGqOjKxZxgqR2oA+hfDHhvxXYftcePvFQ8O3w0258A6DZ2V7LA6WtxdRT3rPCs2NpZd6bgCSAwJHIoA+bvhhqnx/8WfHz4H+Mvizpfxb1XUNIm1uLxDBqHgMWGkeH7i7tTHGtvcxW6maEsoUyNLIAqqSQW5APdPhB8Ib7xV8KPjt8N/HWhXul2vjXx54zWE3tq8RktLu5kEN1GHA3IQwdHHBwCDQBzX/AAT4k8W+NtN8Y/F74gaZNZ69M+meCWjuPmkxotosFxJnsJL17xsduAckUAdR8UL/AFz4Z/taaP8AF6+8AeMNe8MXvw/m8Nm58N6HcatJb3y6gLgLLDbq0iK0Z4fbtyCM0Aea/GlfG3h3xd+0fZ23wj8e68vxn8F6fpvhe40XQJryA3P9mTWbx3MiDFqUklVm83b8oJGelAHQj4b+PdE+MMekz+EdVuItV+AUHhGHUba2aSxTVbea6Z7eWcDZExEyFS5AbJx0NAHmQ8N/FTSfC37M/jay0b4reEo/C3gG78I65N4f8IDUNX069jS0j2S2M9vKwgka1kKyiI5AQggOCQDvZfATfAm4/Zq8TeEfBvxA8S+DPBGi6/YXhh0Ga41i0/tGG0e3NzZRIJkOYpFcCPKEAMBQB3XiHU9Ytf2rfht8Xl8A+Mbjw14j8A3Xh0T2+g3Mkum3t1qFlPGt9EE32ihFbe0oUIVYNjBwAeS6j4F+Iug+F5PFLfDfxRfR+G/2ltX8ZXNlZaXLLez6O0l8i3VvBgPOh+0RsPLB3KSRkCgBninwd8QvHvwY+Pvi7Tfhn4tsz48+Ifh3UtD0m/0iaHVJ7O1u9JSWdrQjzUT/AEeZ/mAOxCxAFAHvvwx8NeItP/av+M3iW/0LULbSNV0DwjBYX8ts6W91JCl8JkikI2uyb03AEldy5xkUAe60AFABQAUAFABQAUAFABQAUAFABQAUAFABQAUAFABQAUAFABQAUAFABQB4Z+2Bf+F5/hW3gzU7iFvEPiK8trfw1a/aHimkv/tEUayx7GBJi84Oe3Azmqjvc/QPDiji4Zx9epJ+xpRk6rsmlDlk3F3TXv8ALy9w/af8G2L/ALPU1pJDc3ll4WfT76e2E8itdWcEiLcRuyEMQ0DS5wc/zoi9Q4EzKouJVNNRlW54p2Xuykm4NJprSajY9b8Ia54c8R+G7DV/COpW1/pE0QW1uLaXzI2RTt4bnOCpH4UnpufGZjhMVgsVOhjYuNRPVNWd3rt87mxSOIKACgAoAKACgAoAKACgAoAKACgAoAKACgAoAKACgAoAKACgAoAKACgAoAKACgAoAKACgAoAKACgAoAKACgAoAKACgAoAKACgAoAKACgAoAKACgAoAKACgAoAKACgAoAKACgAoAKACgAoAKACgAoAKAPn/wl/wAnxfEb/sn/AIb/APSvUaAE/Y9ZV0f4rliAP+FueMOv/YSkoDYh17RP2xZdc1CTQPG/hWLTHupWs45Uj3pAWOwN+5PIXGeTWi5Op+cYvC8ayrzeHr01C75b2va+l/d7FH+wf23P+h98I/8AfEf/AMZp3pnP9U47/wCgil9y/wDkA/sH9tz/AKH3wj/3xH/8ZovTD6px3/0EUvuX/wAgep+IU8Rw/AnXIPF95b3WuJ4YvBfy2+PLeb7M+4rgDjPsKzdr6H6FlyxMcJTjjZJ1bLma2v1tsZP7JX/JrPwf/wCxF0L/ANIYaR2nrFABQAUAec/s3/8AJvfwz/7FHSP/AEkjpvcS2PRqQwoAKAOG+I/wX8A/Fiaxn8aW+uSPpyulv/Z3iPUtLADkFtws54g/3RgtnHbGTQBq/D34deCvhT4UtPBHw/0GLR9FsjI8NtHI8nzSOXd2eRmd2ZmYlmYkk8mgDpKACgAoAKACgDzb4jfs7/Cr4sas2s+OdN127ne2Fm8dr4o1Wwt3hGflaC2uY4mzuIJKkkHByKAO28M+GdB8GeHtN8J+FtLg03SNIto7OytIBiOCGNQqIvsAB15oA06ACgAoAKACgAoAKACgAoAKACgAoAKACgAoAKAKOuaNYeItF1Dw/qqTPZanay2dysNxJBIYpEKOFkjZXjbDHDIwYHkEEA0AZngH4f8Ag/4XeE7HwP4D0SPSdE04OLe1SR5Npdy7szyMzuzMzMWZixJJJJNAHQ0AFABQAUAFABQAUAFABQAUAFABQAUAFABQAUAFABQAUAFABQAUAFABQAUAFABQAUAFABQAUAFABQB558UPg/F8SNa8O+I4PGOseHdS8Mi7W0uNOSB2IuPK37hNG448lcEDPJpp2Ppch4keSUK+FlQhVhW5eZS5l8HNb4ZRf2nc8v8ADXgj4leIfiV458C337QHjMWHhyPTfs8gttPLTC5gZ3D5t8EAjAwOnWqbSV7H1uOzTKsHleDzCnltLnqupdXqWXJJJW9+57V8MfAGn/C7wRpvgbSr+6vbbTRIEnutvmyF5GkJbaAvVz0AqW7u58Jnub1c+x9TMK0VGU7aK9lZJaXbfQ6mkeQFABQAUAFABQAUAFABQAUAFABQAUAFABQAUAFABQAUAFABQAUAFABQAUAFABQAUAFABQAUAFABQAUAFABQAUAFABQAUAFABQAUAFABQAUAFABQAUAFABQAUAFABQAUAFABQAUAFABQAUAFABQAUAFAHz/4S/5Pi+I3/ZP/AA3/AOleo0Aec/Dj4d+Ivij8JPi94T8LalaWN/L8ZvFUyzXMskaBU1OUkZRWbP4VUJKLuz5rizJ8TnuWyweEkozbTu20tPRNnP8A/DEPxw/6Hvw5/wCDC8/+M1t7WPY/Kv8AiGGff9BEP/Ap/wDyIf8ADEPxw/6Hvw5/4MLz/wCM0e1j2D/iGGff9BEP/Ap//Ih/wxD8cP8Aoe/Dn/gwvP8A4zR7WPYP+IYZ9/0EQ/8AAp//ACJ6F8O/gP49+DvgL4mXfjLxBpmox6n4buY4BaXM0pQpBMWJ8xFxncOmaznJS2PuOCeFcw4cq1p42pGamklZydrX7pdz0z9kr/k1n4P/APYi6F/6Qw1mfoR6xQAUAFAHnP7N/wDyb38M/wDsUdI/9JI6b3Etj0akMa7rGpdzhR1NA0m3ZDJLmGFS0j4CoZDwfujqaBxhKWiOV/4Wz4C/ss6z/bbfY10YeIDJ9lm/48CSBLjbnqD8uN3tTsz2P9Xsx9t7D2fve09na8fj7b/jt5nXKwZQw6EZFI8Vq2gtADTIgcRk/MRkD2oHZ2uEciSruQ5HSgGnHRjqBBQBELmEy+SH+fOMYNBXJK3N0JaCRgljO0Bvv5xx1xQPlYqsrjcpyOlANW3HUCKFhrml6nqGp6XZXJkudHmS3vE2MPLkeJJVGSMNlJEORkc46gig6K2ErUKdOtUVo1E3HbVJuL9NU1qW5Z4oceY+N3Tg0GMYuWw8HPNBItABQAUAFADXdY0LucKOpoGk5OyDzE8zys/Njdj2oCztcdQIKACgAoAKACgAoAKACgAoAKACgAoAKACgAoAKACgAoAKACgAoAKACgAoAKACgAoAKACgAoAKACgAoAKACgAoAKACgAoAKACgAoAKACgAoAKACgAoAKACgAoAKACgAoAKACgAoAKACgAoAKACgAoAKACgAoAKACgAoAKACgAoAKACgAoAKACgAoAKACgAoAKACgAoAKACgAoAKACgAoA//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4"/>
          <p:cNvPicPr>
            <a:picLocks noChangeAspect="1"/>
          </p:cNvPicPr>
          <p:nvPr/>
        </p:nvPicPr>
        <p:blipFill rotWithShape="1">
          <a:blip r:embed="rId3"/>
          <a:srcRect r="21235"/>
          <a:stretch/>
        </p:blipFill>
        <p:spPr>
          <a:xfrm>
            <a:off x="4725627" y="366350"/>
            <a:ext cx="4958123" cy="5010149"/>
          </a:xfrm>
          <a:prstGeom prst="rect">
            <a:avLst/>
          </a:prstGeom>
          <a:ln w="6350">
            <a:solidFill>
              <a:schemeClr val="tx1"/>
            </a:solidFill>
          </a:ln>
        </p:spPr>
      </p:pic>
      <p:sp>
        <p:nvSpPr>
          <p:cNvPr id="6" name="Inhaltsplatzhalter 3"/>
          <p:cNvSpPr>
            <a:spLocks noGrp="1"/>
          </p:cNvSpPr>
          <p:nvPr>
            <p:ph idx="1"/>
          </p:nvPr>
        </p:nvSpPr>
        <p:spPr>
          <a:xfrm>
            <a:off x="460375" y="1956901"/>
            <a:ext cx="2593975" cy="3240000"/>
          </a:xfrm>
        </p:spPr>
        <p:txBody>
          <a:bodyPr/>
          <a:lstStyle/>
          <a:p>
            <a:pPr marL="0" indent="0">
              <a:buNone/>
            </a:pPr>
            <a:r>
              <a:rPr lang="de-DE" sz="2000" dirty="0" smtClean="0"/>
              <a:t>Werke aus unserer </a:t>
            </a:r>
            <a:r>
              <a:rPr lang="de-DE" sz="2000" dirty="0" smtClean="0">
                <a:hlinkClick r:id="rId4"/>
              </a:rPr>
              <a:t>Neuerscheinungsliste</a:t>
            </a:r>
            <a:r>
              <a:rPr lang="de-DE" sz="2000" dirty="0" smtClean="0"/>
              <a:t> können sich Forschende über den FID BBI direkt nach Hause bestellen</a:t>
            </a:r>
            <a:r>
              <a:rPr lang="de-DE" sz="1800" dirty="0" smtClean="0"/>
              <a:t>.</a:t>
            </a:r>
          </a:p>
        </p:txBody>
      </p:sp>
      <p:sp>
        <p:nvSpPr>
          <p:cNvPr id="8" name="Titel 1"/>
          <p:cNvSpPr>
            <a:spLocks noGrp="1"/>
          </p:cNvSpPr>
          <p:nvPr>
            <p:ph type="title"/>
          </p:nvPr>
        </p:nvSpPr>
        <p:spPr>
          <a:xfrm>
            <a:off x="460375" y="366350"/>
            <a:ext cx="3208533" cy="1080000"/>
          </a:xfrm>
        </p:spPr>
        <p:txBody>
          <a:bodyPr/>
          <a:lstStyle/>
          <a:p>
            <a:r>
              <a:rPr lang="de-DE" sz="3600" dirty="0" smtClean="0"/>
              <a:t>Direktlieferungs-service</a:t>
            </a:r>
            <a:endParaRPr lang="de-DE" sz="3600" dirty="0"/>
          </a:p>
        </p:txBody>
      </p:sp>
      <p:sp>
        <p:nvSpPr>
          <p:cNvPr id="2" name="Foliennummernplatzhalter 1"/>
          <p:cNvSpPr>
            <a:spLocks noGrp="1"/>
          </p:cNvSpPr>
          <p:nvPr>
            <p:ph type="sldNum" sz="quarter" idx="11"/>
          </p:nvPr>
        </p:nvSpPr>
        <p:spPr/>
        <p:txBody>
          <a:bodyPr/>
          <a:lstStyle/>
          <a:p>
            <a:pPr lvl="0"/>
            <a:fld id="{1B2A78F4-B7C5-4219-B70C-CF570D5A7E41}" type="slidenum">
              <a:rPr lang="de-DE" smtClean="0"/>
              <a:t>30</a:t>
            </a:fld>
            <a:endParaRPr lang="de-DE"/>
          </a:p>
        </p:txBody>
      </p:sp>
    </p:spTree>
    <p:extLst>
      <p:ext uri="{BB962C8B-B14F-4D97-AF65-F5344CB8AC3E}">
        <p14:creationId xmlns:p14="http://schemas.microsoft.com/office/powerpoint/2010/main" val="482689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Direktlieferungsservice</a:t>
            </a:r>
            <a:endParaRPr lang="de-DE" dirty="0"/>
          </a:p>
        </p:txBody>
      </p:sp>
      <p:sp>
        <p:nvSpPr>
          <p:cNvPr id="3" name="Inhaltsplatzhalter 2"/>
          <p:cNvSpPr>
            <a:spLocks noGrp="1"/>
          </p:cNvSpPr>
          <p:nvPr>
            <p:ph idx="1"/>
          </p:nvPr>
        </p:nvSpPr>
        <p:spPr>
          <a:xfrm>
            <a:off x="720000" y="1440000"/>
            <a:ext cx="3440827" cy="3240000"/>
          </a:xfrm>
        </p:spPr>
        <p:txBody>
          <a:bodyPr/>
          <a:lstStyle/>
          <a:p>
            <a:r>
              <a:rPr lang="de-DE" sz="1764" dirty="0" smtClean="0"/>
              <a:t>Das </a:t>
            </a:r>
            <a:r>
              <a:rPr lang="de-DE" sz="1764" dirty="0"/>
              <a:t>Buch wird direkt an Ihre</a:t>
            </a:r>
            <a:br>
              <a:rPr lang="de-DE" sz="1764" dirty="0"/>
            </a:br>
            <a:r>
              <a:rPr lang="de-DE" sz="1764" dirty="0"/>
              <a:t>im Konto hinterlegte</a:t>
            </a:r>
            <a:br>
              <a:rPr lang="de-DE" sz="1764" dirty="0"/>
            </a:br>
            <a:r>
              <a:rPr lang="de-DE" sz="1764" dirty="0"/>
              <a:t>Lieferadresse versandt und </a:t>
            </a:r>
            <a:br>
              <a:rPr lang="de-DE" sz="1764" dirty="0"/>
            </a:br>
            <a:r>
              <a:rPr lang="de-DE" sz="1764" dirty="0"/>
              <a:t>kann für 30 Tage genutzt </a:t>
            </a:r>
            <a:br>
              <a:rPr lang="de-DE" sz="1764" dirty="0"/>
            </a:br>
            <a:r>
              <a:rPr lang="de-DE" sz="1764" dirty="0" smtClean="0"/>
              <a:t>werden.</a:t>
            </a:r>
            <a:endParaRPr lang="de-DE" sz="1764" dirty="0"/>
          </a:p>
          <a:p>
            <a:r>
              <a:rPr lang="de-DE" sz="1764" dirty="0"/>
              <a:t>Anschließend müssen Sie es </a:t>
            </a:r>
            <a:br>
              <a:rPr lang="de-DE" sz="1764" dirty="0"/>
            </a:br>
            <a:r>
              <a:rPr lang="de-DE" sz="1764" dirty="0"/>
              <a:t>auf eigene Kosten an die </a:t>
            </a:r>
            <a:r>
              <a:rPr lang="de-DE" sz="1764" dirty="0" smtClean="0"/>
              <a:t>Herzog August Bibliothek </a:t>
            </a:r>
            <a:r>
              <a:rPr lang="de-DE" sz="1764" dirty="0" smtClean="0"/>
              <a:t>zurücksenden.</a:t>
            </a:r>
            <a:endParaRPr lang="de-DE" sz="1764" dirty="0"/>
          </a:p>
        </p:txBody>
      </p:sp>
      <p:pic>
        <p:nvPicPr>
          <p:cNvPr id="8" name="Grafik 7"/>
          <p:cNvPicPr>
            <a:picLocks noChangeAspect="1"/>
          </p:cNvPicPr>
          <p:nvPr/>
        </p:nvPicPr>
        <p:blipFill rotWithShape="1">
          <a:blip r:embed="rId3"/>
          <a:srcRect b="34047"/>
          <a:stretch/>
        </p:blipFill>
        <p:spPr>
          <a:xfrm>
            <a:off x="4729812" y="1166762"/>
            <a:ext cx="5104818" cy="3595482"/>
          </a:xfrm>
          <a:prstGeom prst="rect">
            <a:avLst/>
          </a:prstGeom>
          <a:ln w="6350">
            <a:solidFill>
              <a:schemeClr val="tx1"/>
            </a:solidFill>
          </a:ln>
        </p:spPr>
      </p:pic>
      <p:sp>
        <p:nvSpPr>
          <p:cNvPr id="4" name="Foliennummernplatzhalter 3"/>
          <p:cNvSpPr>
            <a:spLocks noGrp="1"/>
          </p:cNvSpPr>
          <p:nvPr>
            <p:ph type="sldNum" sz="quarter" idx="11"/>
          </p:nvPr>
        </p:nvSpPr>
        <p:spPr/>
        <p:txBody>
          <a:bodyPr/>
          <a:lstStyle/>
          <a:p>
            <a:pPr lvl="0"/>
            <a:fld id="{1B2A78F4-B7C5-4219-B70C-CF570D5A7E41}" type="slidenum">
              <a:rPr lang="de-DE" smtClean="0"/>
              <a:t>31</a:t>
            </a:fld>
            <a:endParaRPr lang="de-DE"/>
          </a:p>
        </p:txBody>
      </p:sp>
    </p:spTree>
    <p:extLst>
      <p:ext uri="{BB962C8B-B14F-4D97-AF65-F5344CB8AC3E}">
        <p14:creationId xmlns:p14="http://schemas.microsoft.com/office/powerpoint/2010/main" val="20613562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6800" y="366350"/>
            <a:ext cx="5138933" cy="1080000"/>
          </a:xfrm>
        </p:spPr>
        <p:txBody>
          <a:bodyPr/>
          <a:lstStyle/>
          <a:p>
            <a:r>
              <a:rPr lang="de-DE" sz="3600" dirty="0" smtClean="0"/>
              <a:t>Digitization-on-Demand-Service für gemeinfreie Werke</a:t>
            </a:r>
            <a:endParaRPr lang="de-DE" sz="3600" dirty="0"/>
          </a:p>
        </p:txBody>
      </p:sp>
      <p:sp>
        <p:nvSpPr>
          <p:cNvPr id="6" name="Inhaltsplatzhalter 3"/>
          <p:cNvSpPr>
            <a:spLocks noGrp="1"/>
          </p:cNvSpPr>
          <p:nvPr>
            <p:ph idx="1"/>
          </p:nvPr>
        </p:nvSpPr>
        <p:spPr>
          <a:xfrm>
            <a:off x="516800" y="2430550"/>
            <a:ext cx="4907757" cy="3240000"/>
          </a:xfrm>
        </p:spPr>
        <p:txBody>
          <a:bodyPr/>
          <a:lstStyle/>
          <a:p>
            <a:r>
              <a:rPr lang="de-DE" sz="1800" dirty="0" smtClean="0"/>
              <a:t>Falls sie mit einem gemeinfreien oder verwaisten Werk arbeiten, das bislang noch nicht digitalisiert wurde, können Sie den FID BBI kostenlos mit der Digitalisierung </a:t>
            </a:r>
            <a:r>
              <a:rPr lang="de-DE" sz="1800" dirty="0" smtClean="0"/>
              <a:t>beauftragen.</a:t>
            </a:r>
            <a:endParaRPr lang="de-DE" sz="1800" dirty="0" smtClean="0"/>
          </a:p>
          <a:p>
            <a:r>
              <a:rPr lang="de-DE" sz="1800" dirty="0" smtClean="0"/>
              <a:t>Das Bestellformular ist im Kontobereich verlinkt (Nutzer*innengruppe der Forschenden</a:t>
            </a:r>
            <a:r>
              <a:rPr lang="de-DE" sz="1800" dirty="0" smtClean="0"/>
              <a:t>).</a:t>
            </a:r>
            <a:endParaRPr lang="de-DE" sz="1800" dirty="0" smtClean="0"/>
          </a:p>
        </p:txBody>
      </p:sp>
      <p:pic>
        <p:nvPicPr>
          <p:cNvPr id="7" name="Grafik 6"/>
          <p:cNvPicPr>
            <a:picLocks noChangeAspect="1"/>
          </p:cNvPicPr>
          <p:nvPr/>
        </p:nvPicPr>
        <p:blipFill>
          <a:blip r:embed="rId3"/>
          <a:stretch>
            <a:fillRect/>
          </a:stretch>
        </p:blipFill>
        <p:spPr>
          <a:xfrm>
            <a:off x="5887515" y="147286"/>
            <a:ext cx="3957108" cy="5895691"/>
          </a:xfrm>
          <a:prstGeom prst="rect">
            <a:avLst/>
          </a:prstGeom>
          <a:ln w="6350">
            <a:solidFill>
              <a:schemeClr val="tx1"/>
            </a:solidFill>
          </a:ln>
        </p:spPr>
      </p:pic>
      <p:sp>
        <p:nvSpPr>
          <p:cNvPr id="3" name="Foliennummernplatzhalter 2"/>
          <p:cNvSpPr>
            <a:spLocks noGrp="1"/>
          </p:cNvSpPr>
          <p:nvPr>
            <p:ph type="sldNum" sz="quarter" idx="11"/>
          </p:nvPr>
        </p:nvSpPr>
        <p:spPr>
          <a:xfrm>
            <a:off x="9045808" y="5040000"/>
            <a:ext cx="314191" cy="286840"/>
          </a:xfrm>
          <a:solidFill>
            <a:schemeClr val="bg1"/>
          </a:solidFill>
        </p:spPr>
        <p:txBody>
          <a:bodyPr anchor="ctr"/>
          <a:lstStyle/>
          <a:p>
            <a:pPr lvl="0" algn="ctr"/>
            <a:fld id="{1B2A78F4-B7C5-4219-B70C-CF570D5A7E41}" type="slidenum">
              <a:rPr lang="de-DE" smtClean="0"/>
              <a:pPr lvl="0" algn="ctr"/>
              <a:t>32</a:t>
            </a:fld>
            <a:endParaRPr lang="de-DE" dirty="0"/>
          </a:p>
        </p:txBody>
      </p:sp>
    </p:spTree>
    <p:extLst>
      <p:ext uri="{BB962C8B-B14F-4D97-AF65-F5344CB8AC3E}">
        <p14:creationId xmlns:p14="http://schemas.microsoft.com/office/powerpoint/2010/main" val="11003279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Datenbanken</a:t>
            </a:r>
            <a:endParaRPr lang="de-DE" dirty="0"/>
          </a:p>
        </p:txBody>
      </p:sp>
      <p:sp>
        <p:nvSpPr>
          <p:cNvPr id="4" name="Foliennummernplatzhalter 3"/>
          <p:cNvSpPr>
            <a:spLocks noGrp="1"/>
          </p:cNvSpPr>
          <p:nvPr>
            <p:ph type="sldNum" sz="quarter" idx="11"/>
          </p:nvPr>
        </p:nvSpPr>
        <p:spPr/>
        <p:txBody>
          <a:bodyPr/>
          <a:lstStyle/>
          <a:p>
            <a:pPr lvl="0"/>
            <a:fld id="{02B35F1F-C025-494E-95F7-C8356AF2300B}" type="slidenum">
              <a:rPr lang="de-DE" smtClean="0"/>
              <a:t>33</a:t>
            </a:fld>
            <a:endParaRPr lang="de-DE"/>
          </a:p>
        </p:txBody>
      </p:sp>
    </p:spTree>
    <p:extLst>
      <p:ext uri="{BB962C8B-B14F-4D97-AF65-F5344CB8AC3E}">
        <p14:creationId xmlns:p14="http://schemas.microsoft.com/office/powerpoint/2010/main" val="71068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360000"/>
            <a:ext cx="4919823" cy="1080000"/>
          </a:xfrm>
        </p:spPr>
        <p:txBody>
          <a:bodyPr/>
          <a:lstStyle/>
          <a:p>
            <a:r>
              <a:rPr lang="de-DE" dirty="0" smtClean="0"/>
              <a:t>Fachspezifische Datenbanken</a:t>
            </a:r>
            <a:endParaRPr lang="de-DE" dirty="0"/>
          </a:p>
        </p:txBody>
      </p:sp>
      <p:sp>
        <p:nvSpPr>
          <p:cNvPr id="3" name="Inhaltsplatzhalter 2"/>
          <p:cNvSpPr>
            <a:spLocks noGrp="1"/>
          </p:cNvSpPr>
          <p:nvPr>
            <p:ph idx="1"/>
          </p:nvPr>
        </p:nvSpPr>
        <p:spPr>
          <a:xfrm>
            <a:off x="720000" y="1887995"/>
            <a:ext cx="3140118" cy="3240000"/>
          </a:xfrm>
        </p:spPr>
        <p:txBody>
          <a:bodyPr/>
          <a:lstStyle/>
          <a:p>
            <a:r>
              <a:rPr lang="de-DE" sz="1764" dirty="0"/>
              <a:t>Datenbanken, die frei </a:t>
            </a:r>
            <a:r>
              <a:rPr lang="de-DE" sz="1764" dirty="0" smtClean="0"/>
              <a:t>im </a:t>
            </a:r>
            <a:r>
              <a:rPr lang="de-DE" sz="1764" dirty="0"/>
              <a:t>Web zugänglich </a:t>
            </a:r>
            <a:r>
              <a:rPr lang="de-DE" sz="1764" dirty="0" smtClean="0"/>
              <a:t>sind, sowie </a:t>
            </a:r>
            <a:r>
              <a:rPr lang="de-DE" sz="1764" dirty="0"/>
              <a:t>von Ihrer </a:t>
            </a:r>
            <a:r>
              <a:rPr lang="de-DE" sz="1764" dirty="0" smtClean="0"/>
              <a:t>Heimatbibliothek </a:t>
            </a:r>
            <a:r>
              <a:rPr lang="de-DE" sz="1764" dirty="0"/>
              <a:t/>
            </a:r>
            <a:br>
              <a:rPr lang="de-DE" sz="1764" dirty="0"/>
            </a:br>
            <a:r>
              <a:rPr lang="de-DE" sz="1764" dirty="0"/>
              <a:t>lizenzierte </a:t>
            </a:r>
            <a:r>
              <a:rPr lang="de-DE" sz="1764" dirty="0" smtClean="0"/>
              <a:t>Datenbanken können </a:t>
            </a:r>
            <a:r>
              <a:rPr lang="de-DE" sz="1764" dirty="0"/>
              <a:t>Sie sich auf der </a:t>
            </a:r>
            <a:r>
              <a:rPr lang="de-DE" sz="1764" dirty="0" smtClean="0"/>
              <a:t>Seite </a:t>
            </a:r>
            <a:r>
              <a:rPr lang="de-DE" sz="1764" dirty="0"/>
              <a:t>„Datenbanken“ </a:t>
            </a:r>
            <a:r>
              <a:rPr lang="de-DE" sz="1764" dirty="0" smtClean="0"/>
              <a:t>anzeigen </a:t>
            </a:r>
            <a:r>
              <a:rPr lang="de-DE" sz="1764" dirty="0" smtClean="0"/>
              <a:t>lassen.</a:t>
            </a:r>
            <a:endParaRPr lang="de-DE" sz="1764" dirty="0"/>
          </a:p>
          <a:p>
            <a:r>
              <a:rPr lang="de-DE" sz="1764" dirty="0"/>
              <a:t>Hier </a:t>
            </a:r>
            <a:r>
              <a:rPr lang="de-DE" sz="1764" dirty="0" smtClean="0"/>
              <a:t>erhalten </a:t>
            </a:r>
            <a:r>
              <a:rPr lang="de-DE" sz="1764" dirty="0"/>
              <a:t>Sie </a:t>
            </a:r>
            <a:r>
              <a:rPr lang="de-DE" sz="1764" dirty="0" smtClean="0"/>
              <a:t>auch sofort </a:t>
            </a:r>
            <a:r>
              <a:rPr lang="de-DE" sz="1764" dirty="0"/>
              <a:t>Zugang zu </a:t>
            </a:r>
            <a:r>
              <a:rPr lang="de-DE" sz="1764" dirty="0" smtClean="0"/>
              <a:t>diesen </a:t>
            </a:r>
            <a:r>
              <a:rPr lang="de-DE" sz="1764" dirty="0" smtClean="0"/>
              <a:t>Datenbanken.</a:t>
            </a:r>
            <a:endParaRPr lang="de-DE" sz="1764" dirty="0"/>
          </a:p>
        </p:txBody>
      </p:sp>
      <p:pic>
        <p:nvPicPr>
          <p:cNvPr id="4" name="Grafik 3"/>
          <p:cNvPicPr>
            <a:picLocks noChangeAspect="1"/>
          </p:cNvPicPr>
          <p:nvPr/>
        </p:nvPicPr>
        <p:blipFill>
          <a:blip r:embed="rId3"/>
          <a:stretch>
            <a:fillRect/>
          </a:stretch>
        </p:blipFill>
        <p:spPr>
          <a:xfrm>
            <a:off x="4604736" y="0"/>
            <a:ext cx="5066314" cy="6409611"/>
          </a:xfrm>
          <a:prstGeom prst="rect">
            <a:avLst/>
          </a:prstGeom>
          <a:ln w="6350">
            <a:solidFill>
              <a:schemeClr val="tx1"/>
            </a:solidFill>
          </a:ln>
        </p:spPr>
      </p:pic>
      <p:sp>
        <p:nvSpPr>
          <p:cNvPr id="5" name="Foliennummernplatzhalter 4"/>
          <p:cNvSpPr>
            <a:spLocks noGrp="1"/>
          </p:cNvSpPr>
          <p:nvPr>
            <p:ph type="sldNum" sz="quarter" idx="11"/>
          </p:nvPr>
        </p:nvSpPr>
        <p:spPr/>
        <p:txBody>
          <a:bodyPr/>
          <a:lstStyle/>
          <a:p>
            <a:pPr lvl="0"/>
            <a:fld id="{1B2A78F4-B7C5-4219-B70C-CF570D5A7E41}" type="slidenum">
              <a:rPr lang="de-DE" smtClean="0"/>
              <a:t>34</a:t>
            </a:fld>
            <a:endParaRPr lang="de-DE"/>
          </a:p>
        </p:txBody>
      </p:sp>
    </p:spTree>
    <p:extLst>
      <p:ext uri="{BB962C8B-B14F-4D97-AF65-F5344CB8AC3E}">
        <p14:creationId xmlns:p14="http://schemas.microsoft.com/office/powerpoint/2010/main" val="42672368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Datenbanken mit FID-Lizenz</a:t>
            </a:r>
            <a:endParaRPr lang="de-DE" dirty="0"/>
          </a:p>
        </p:txBody>
      </p:sp>
      <p:sp>
        <p:nvSpPr>
          <p:cNvPr id="3" name="Inhaltsplatzhalter 2"/>
          <p:cNvSpPr>
            <a:spLocks noGrp="1"/>
          </p:cNvSpPr>
          <p:nvPr>
            <p:ph idx="1"/>
          </p:nvPr>
        </p:nvSpPr>
        <p:spPr>
          <a:xfrm>
            <a:off x="720000" y="1230220"/>
            <a:ext cx="8640000" cy="1176200"/>
          </a:xfrm>
        </p:spPr>
        <p:txBody>
          <a:bodyPr/>
          <a:lstStyle/>
          <a:p>
            <a:pPr marL="0" indent="0">
              <a:buNone/>
            </a:pPr>
            <a:r>
              <a:rPr lang="de-DE" sz="2000" dirty="0" smtClean="0"/>
              <a:t>Der FID BBI ermöglicht den Zugriff auf fachrelevante Datenbanken. Es gibt zwei Lizenztypen:</a:t>
            </a:r>
          </a:p>
          <a:p>
            <a:pPr marL="0" indent="0">
              <a:buNone/>
            </a:pPr>
            <a:endParaRPr lang="de-DE" sz="2000" dirty="0"/>
          </a:p>
        </p:txBody>
      </p:sp>
      <p:sp>
        <p:nvSpPr>
          <p:cNvPr id="5" name="Foliennummernplatzhalter 4"/>
          <p:cNvSpPr>
            <a:spLocks noGrp="1"/>
          </p:cNvSpPr>
          <p:nvPr>
            <p:ph type="sldNum" sz="quarter" idx="11"/>
          </p:nvPr>
        </p:nvSpPr>
        <p:spPr/>
        <p:txBody>
          <a:bodyPr/>
          <a:lstStyle/>
          <a:p>
            <a:pPr lvl="0"/>
            <a:fld id="{1B2A78F4-B7C5-4219-B70C-CF570D5A7E41}" type="slidenum">
              <a:rPr lang="de-DE" smtClean="0"/>
              <a:t>35</a:t>
            </a:fld>
            <a:endParaRPr lang="de-DE"/>
          </a:p>
        </p:txBody>
      </p:sp>
      <p:graphicFrame>
        <p:nvGraphicFramePr>
          <p:cNvPr id="6" name="Tabelle 5"/>
          <p:cNvGraphicFramePr>
            <a:graphicFrameLocks noGrp="1"/>
          </p:cNvGraphicFramePr>
          <p:nvPr>
            <p:extLst>
              <p:ext uri="{D42A27DB-BD31-4B8C-83A1-F6EECF244321}">
                <p14:modId xmlns:p14="http://schemas.microsoft.com/office/powerpoint/2010/main" val="1421162412"/>
              </p:ext>
            </p:extLst>
          </p:nvPr>
        </p:nvGraphicFramePr>
        <p:xfrm>
          <a:off x="720000" y="2181110"/>
          <a:ext cx="8640000" cy="2133600"/>
        </p:xfrm>
        <a:graphic>
          <a:graphicData uri="http://schemas.openxmlformats.org/drawingml/2006/table">
            <a:tbl>
              <a:tblPr firstRow="1" bandRow="1">
                <a:tableStyleId>{2D5ABB26-0587-4C30-8999-92F81FD0307C}</a:tableStyleId>
              </a:tblPr>
              <a:tblGrid>
                <a:gridCol w="4309200">
                  <a:extLst>
                    <a:ext uri="{9D8B030D-6E8A-4147-A177-3AD203B41FA5}">
                      <a16:colId xmlns:a16="http://schemas.microsoft.com/office/drawing/2014/main" val="927355542"/>
                    </a:ext>
                  </a:extLst>
                </a:gridCol>
                <a:gridCol w="4330800">
                  <a:extLst>
                    <a:ext uri="{9D8B030D-6E8A-4147-A177-3AD203B41FA5}">
                      <a16:colId xmlns:a16="http://schemas.microsoft.com/office/drawing/2014/main" val="4250256469"/>
                    </a:ext>
                  </a:extLst>
                </a:gridCol>
              </a:tblGrid>
              <a:tr h="370840">
                <a:tc>
                  <a:txBody>
                    <a:bodyPr/>
                    <a:lstStyle/>
                    <a:p>
                      <a:r>
                        <a:rPr lang="de-DE" sz="2800" dirty="0" smtClean="0">
                          <a:latin typeface="Share Tech" panose="02000506040000020004" pitchFamily="2" charset="0"/>
                        </a:rPr>
                        <a:t>Nationallizenzen</a:t>
                      </a:r>
                      <a:endParaRPr lang="de-DE" sz="2800" dirty="0">
                        <a:latin typeface="Share Tech" panose="02000506040000020004" pitchFamily="2" charset="0"/>
                      </a:endParaRPr>
                    </a:p>
                  </a:txBody>
                  <a:tcPr/>
                </a:tc>
                <a:tc>
                  <a:txBody>
                    <a:bodyPr/>
                    <a:lstStyle/>
                    <a:p>
                      <a:r>
                        <a:rPr lang="de-DE" sz="2800" dirty="0" smtClean="0">
                          <a:latin typeface="Share Tech" panose="02000506040000020004" pitchFamily="2" charset="0"/>
                        </a:rPr>
                        <a:t>FID-Lizenzen</a:t>
                      </a:r>
                      <a:endParaRPr lang="de-DE" sz="2800" dirty="0">
                        <a:latin typeface="Share Tech" panose="02000506040000020004" pitchFamily="2" charset="0"/>
                      </a:endParaRPr>
                    </a:p>
                  </a:txBody>
                  <a:tcPr/>
                </a:tc>
                <a:extLst>
                  <a:ext uri="{0D108BD9-81ED-4DB2-BD59-A6C34878D82A}">
                    <a16:rowId xmlns:a16="http://schemas.microsoft.com/office/drawing/2014/main" val="661947367"/>
                  </a:ext>
                </a:extLst>
              </a:tr>
              <a:tr h="370840">
                <a:tc>
                  <a:txBody>
                    <a:bodyPr/>
                    <a:lstStyle/>
                    <a:p>
                      <a:pPr marL="285750" indent="-285750">
                        <a:buFont typeface="Arial" panose="020B0604020202020204" pitchFamily="34" charset="0"/>
                        <a:buChar char="•"/>
                      </a:pPr>
                      <a:r>
                        <a:rPr lang="de-DE" sz="2000" dirty="0" smtClean="0"/>
                        <a:t>Für Bibliotheksbenutzer*innen</a:t>
                      </a:r>
                      <a:r>
                        <a:rPr lang="de-DE" sz="2000" baseline="0" dirty="0" smtClean="0"/>
                        <a:t> in ganz Deutschland frei zugänglich.</a:t>
                      </a:r>
                    </a:p>
                    <a:p>
                      <a:pPr marL="285750" indent="-285750">
                        <a:buFont typeface="Arial" panose="020B0604020202020204" pitchFamily="34" charset="0"/>
                        <a:buChar char="•"/>
                      </a:pPr>
                      <a:r>
                        <a:rPr lang="de-DE" sz="2000" dirty="0" smtClean="0"/>
                        <a:t>Zugriff erfolgt über das Datenbank-Infosystem.</a:t>
                      </a:r>
                    </a:p>
                    <a:p>
                      <a:pPr marL="285750" indent="-285750">
                        <a:buFont typeface="Arial" panose="020B0604020202020204" pitchFamily="34" charset="0"/>
                        <a:buChar char="•"/>
                      </a:pPr>
                      <a:endParaRPr lang="de-DE" sz="2000" dirty="0"/>
                    </a:p>
                  </a:txBody>
                  <a:tcPr/>
                </a:tc>
                <a:tc>
                  <a:txBody>
                    <a:bodyPr/>
                    <a:lstStyle/>
                    <a:p>
                      <a:pPr marL="285750" indent="-285750">
                        <a:buFont typeface="Arial" panose="020B0604020202020204" pitchFamily="34" charset="0"/>
                        <a:buChar char="•"/>
                      </a:pPr>
                      <a:r>
                        <a:rPr lang="de-DE" sz="2000" dirty="0" smtClean="0"/>
                        <a:t>Für Nutzer*innen des FID BBI zugänglich.</a:t>
                      </a:r>
                    </a:p>
                    <a:p>
                      <a:pPr marL="285750" indent="-285750">
                        <a:buFont typeface="Arial" panose="020B0604020202020204" pitchFamily="34" charset="0"/>
                        <a:buChar char="•"/>
                      </a:pPr>
                      <a:r>
                        <a:rPr lang="de-DE" sz="2000" dirty="0" smtClean="0"/>
                        <a:t>Der Zugriff erfolgt über ein</a:t>
                      </a:r>
                      <a:r>
                        <a:rPr lang="de-DE" sz="2000" baseline="0" dirty="0" smtClean="0"/>
                        <a:t> Konto im Rechercheportal des FID BBI.</a:t>
                      </a:r>
                      <a:endParaRPr lang="de-DE" sz="2000" dirty="0" smtClean="0"/>
                    </a:p>
                    <a:p>
                      <a:pPr marL="285750" indent="-285750">
                        <a:buFontTx/>
                        <a:buChar char="-"/>
                      </a:pPr>
                      <a:endParaRPr lang="de-DE" sz="2000" dirty="0"/>
                    </a:p>
                  </a:txBody>
                  <a:tcPr/>
                </a:tc>
                <a:extLst>
                  <a:ext uri="{0D108BD9-81ED-4DB2-BD59-A6C34878D82A}">
                    <a16:rowId xmlns:a16="http://schemas.microsoft.com/office/drawing/2014/main" val="669047841"/>
                  </a:ext>
                </a:extLst>
              </a:tr>
            </a:tbl>
          </a:graphicData>
        </a:graphic>
      </p:graphicFrame>
      <p:sp>
        <p:nvSpPr>
          <p:cNvPr id="7" name="Inhaltsplatzhalter 2"/>
          <p:cNvSpPr txBox="1">
            <a:spLocks/>
          </p:cNvSpPr>
          <p:nvPr/>
        </p:nvSpPr>
        <p:spPr>
          <a:xfrm>
            <a:off x="720000" y="4467720"/>
            <a:ext cx="8640000" cy="1176200"/>
          </a:xfrm>
          <a:prstGeom prst="rect">
            <a:avLst/>
          </a:prstGeom>
        </p:spPr>
        <p:txBody>
          <a:bodyPr vert="horz" lIns="0" tIns="0" rIns="0" bIns="0" rtlCol="0">
            <a:noAutofit/>
          </a:bodyPr>
          <a:lstStyle>
            <a:lvl1pPr marL="288000" lvl="0" indent="-288000" algn="l" rtl="0" hangingPunct="0">
              <a:lnSpc>
                <a:spcPct val="100000"/>
              </a:lnSpc>
              <a:spcBef>
                <a:spcPts val="1417"/>
              </a:spcBef>
              <a:spcAft>
                <a:spcPts val="0"/>
              </a:spcAft>
              <a:buClr>
                <a:srgbClr val="00A376"/>
              </a:buClr>
              <a:buSzPct val="100000"/>
              <a:buFont typeface="Wingdings" panose="05000000000000000000" pitchFamily="2" charset="2"/>
              <a:buChar char="§"/>
              <a:tabLst/>
              <a:defRPr lang="de-DE" sz="2400" b="0" i="0" u="none" strike="noStrike" kern="1200" cap="none">
                <a:ln>
                  <a:noFill/>
                </a:ln>
                <a:highlight>
                  <a:scrgbClr r="0" g="0" b="0">
                    <a:alpha val="0"/>
                  </a:scrgbClr>
                </a:highlight>
                <a:latin typeface="Fira Sans" pitchFamily="34"/>
                <a:ea typeface="Noto Sans CJK SC" pitchFamily="2"/>
                <a:cs typeface="DejaVu Sans" pitchFamily="2"/>
              </a:defRPr>
            </a:lvl1pPr>
            <a:lvl2pPr marL="720000" lvl="1" indent="-288000" algn="l" rtl="0" hangingPunct="0">
              <a:lnSpc>
                <a:spcPct val="100000"/>
              </a:lnSpc>
              <a:spcBef>
                <a:spcPts val="1417"/>
              </a:spcBef>
              <a:spcAft>
                <a:spcPts val="0"/>
              </a:spcAft>
              <a:buClr>
                <a:srgbClr val="00A376"/>
              </a:buClr>
              <a:buSzPct val="100000"/>
              <a:buFont typeface="Wingdings" panose="05000000000000000000" pitchFamily="2" charset="2"/>
              <a:buChar char="§"/>
              <a:tabLst/>
              <a:defRPr lang="de-DE" sz="2400" b="0" i="0" u="none" strike="noStrike" kern="1200" cap="none">
                <a:ln>
                  <a:noFill/>
                </a:ln>
                <a:highlight>
                  <a:scrgbClr r="0" g="0" b="0">
                    <a:alpha val="0"/>
                  </a:scrgbClr>
                </a:highlight>
                <a:latin typeface="Fira Sans" pitchFamily="34"/>
                <a:ea typeface="Noto Sans CJK SC" pitchFamily="2"/>
                <a:cs typeface="DejaVu Sans" pitchFamily="2"/>
              </a:defRPr>
            </a:lvl2pPr>
            <a:lvl3pPr marL="1152000" lvl="2" indent="-288000" algn="l" rtl="0" hangingPunct="0">
              <a:lnSpc>
                <a:spcPct val="100000"/>
              </a:lnSpc>
              <a:spcBef>
                <a:spcPts val="1417"/>
              </a:spcBef>
              <a:spcAft>
                <a:spcPts val="0"/>
              </a:spcAft>
              <a:buClr>
                <a:srgbClr val="00A376"/>
              </a:buClr>
              <a:buSzPct val="100000"/>
              <a:buFont typeface="Wingdings" panose="05000000000000000000" pitchFamily="2" charset="2"/>
              <a:buChar char="§"/>
              <a:tabLst/>
              <a:defRPr lang="de-DE" sz="2400" b="0" i="0" u="none" strike="noStrike" kern="1200" cap="none">
                <a:ln>
                  <a:noFill/>
                </a:ln>
                <a:highlight>
                  <a:scrgbClr r="0" g="0" b="0">
                    <a:alpha val="0"/>
                  </a:scrgbClr>
                </a:highlight>
                <a:latin typeface="Fira Sans" pitchFamily="34"/>
                <a:ea typeface="Noto Sans CJK SC" pitchFamily="2"/>
                <a:cs typeface="DejaVu Sans" pitchFamily="2"/>
              </a:defRPr>
            </a:lvl3pPr>
            <a:lvl4pPr marL="1584000" lvl="3" indent="-288000" algn="l" rtl="0" hangingPunct="0">
              <a:lnSpc>
                <a:spcPct val="100000"/>
              </a:lnSpc>
              <a:spcBef>
                <a:spcPts val="1417"/>
              </a:spcBef>
              <a:spcAft>
                <a:spcPts val="0"/>
              </a:spcAft>
              <a:buClr>
                <a:srgbClr val="00A376"/>
              </a:buClr>
              <a:buSzPct val="100000"/>
              <a:buFont typeface="Wingdings" panose="05000000000000000000" pitchFamily="2" charset="2"/>
              <a:buChar char="§"/>
              <a:tabLst/>
              <a:defRPr lang="de-DE" sz="2400" b="0" i="0" u="none" strike="noStrike" kern="1200" cap="none">
                <a:ln>
                  <a:noFill/>
                </a:ln>
                <a:highlight>
                  <a:scrgbClr r="0" g="0" b="0">
                    <a:alpha val="0"/>
                  </a:scrgbClr>
                </a:highlight>
                <a:latin typeface="Fira Sans" pitchFamily="34"/>
                <a:ea typeface="Noto Sans CJK SC" pitchFamily="2"/>
                <a:cs typeface="DejaVu Sans" pitchFamily="2"/>
              </a:defRPr>
            </a:lvl4pPr>
            <a:lvl5pPr marL="2016000" lvl="4" indent="-288000" algn="l" rtl="0" hangingPunct="0">
              <a:lnSpc>
                <a:spcPct val="100000"/>
              </a:lnSpc>
              <a:spcBef>
                <a:spcPts val="1417"/>
              </a:spcBef>
              <a:spcAft>
                <a:spcPts val="0"/>
              </a:spcAft>
              <a:buClr>
                <a:srgbClr val="00A376"/>
              </a:buClr>
              <a:buSzPct val="100000"/>
              <a:buFont typeface="Wingdings" panose="05000000000000000000" pitchFamily="2" charset="2"/>
              <a:buChar char="§"/>
              <a:tabLst/>
              <a:defRPr lang="de-DE" sz="2400" b="0" i="0" u="none" strike="noStrike" kern="1200" cap="none">
                <a:ln>
                  <a:noFill/>
                </a:ln>
                <a:highlight>
                  <a:scrgbClr r="0" g="0" b="0">
                    <a:alpha val="0"/>
                  </a:scrgbClr>
                </a:highlight>
                <a:latin typeface="Fira Sans" pitchFamily="34"/>
                <a:ea typeface="Noto Sans CJK SC" pitchFamily="2"/>
                <a:cs typeface="DejaVu Sans" pitchFamily="2"/>
              </a:defRPr>
            </a:lvl5pPr>
            <a:lvl6pPr lvl="5" rtl="0" hangingPunct="0">
              <a:spcBef>
                <a:spcPts val="1417"/>
              </a:spcBef>
              <a:spcAft>
                <a:spcPts val="0"/>
              </a:spcAft>
              <a:buClr>
                <a:srgbClr val="00A376"/>
              </a:buClr>
              <a:buSzPct val="50000"/>
              <a:buFont typeface="OpenSymbol"/>
              <a:buNone/>
              <a:tabLst/>
              <a:defRPr lang="de-DE" sz="3000" b="0" i="0" u="none" strike="noStrike" kern="1200" cap="none">
                <a:ln>
                  <a:noFill/>
                </a:ln>
                <a:highlight>
                  <a:scrgbClr r="0" g="0" b="0">
                    <a:alpha val="0"/>
                  </a:scrgbClr>
                </a:highlight>
                <a:latin typeface="Fira Sans" pitchFamily="34"/>
                <a:ea typeface="Noto Sans CJK SC" pitchFamily="2"/>
                <a:cs typeface="DejaVu Sans" pitchFamily="2"/>
              </a:defRPr>
            </a:lvl6pPr>
            <a:lvl7pPr lvl="6" rtl="0" hangingPunct="0">
              <a:spcBef>
                <a:spcPts val="1417"/>
              </a:spcBef>
              <a:spcAft>
                <a:spcPts val="0"/>
              </a:spcAft>
              <a:buClr>
                <a:srgbClr val="00A376"/>
              </a:buClr>
              <a:buSzPct val="50000"/>
              <a:buFont typeface="OpenSymbol"/>
              <a:buChar char=""/>
              <a:tabLst/>
              <a:defRPr lang="de-DE" sz="3000" b="0" i="0" u="none" strike="noStrike" kern="1200" cap="none">
                <a:ln>
                  <a:noFill/>
                </a:ln>
                <a:highlight>
                  <a:scrgbClr r="0" g="0" b="0">
                    <a:alpha val="0"/>
                  </a:scrgbClr>
                </a:highlight>
                <a:latin typeface="Fira Sans" pitchFamily="34"/>
                <a:ea typeface="Noto Sans CJK SC" pitchFamily="2"/>
                <a:cs typeface="DejaVu Sans"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Wingdings" panose="05000000000000000000" pitchFamily="2" charset="2"/>
              <a:buNone/>
            </a:pPr>
            <a:r>
              <a:rPr lang="de-DE" sz="2000" dirty="0" smtClean="0">
                <a:solidFill>
                  <a:sysClr val="windowText" lastClr="000000"/>
                </a:solidFill>
              </a:rPr>
              <a:t>Zur Übersicht der vom FID BBI lizenzierten Datenbanken:</a:t>
            </a:r>
          </a:p>
          <a:p>
            <a:pPr marL="0" indent="0">
              <a:spcBef>
                <a:spcPts val="600"/>
              </a:spcBef>
              <a:buNone/>
            </a:pPr>
            <a:r>
              <a:rPr lang="de-DE" sz="2000" dirty="0">
                <a:solidFill>
                  <a:sysClr val="windowText" lastClr="000000"/>
                </a:solidFill>
                <a:hlinkClick r:id="rId2"/>
              </a:rPr>
              <a:t>https://</a:t>
            </a:r>
            <a:r>
              <a:rPr lang="de-DE" sz="2000" dirty="0" smtClean="0">
                <a:solidFill>
                  <a:sysClr val="windowText" lastClr="000000"/>
                </a:solidFill>
                <a:hlinkClick r:id="rId2"/>
              </a:rPr>
              <a:t>katalog.fid-bbi.de/myresearch/databases</a:t>
            </a:r>
            <a:r>
              <a:rPr lang="de-DE" sz="2000" dirty="0" smtClean="0">
                <a:solidFill>
                  <a:sysClr val="windowText" lastClr="000000"/>
                </a:solidFill>
              </a:rPr>
              <a:t> </a:t>
            </a:r>
          </a:p>
          <a:p>
            <a:pPr marL="0" indent="0">
              <a:buFont typeface="Wingdings" panose="05000000000000000000" pitchFamily="2" charset="2"/>
              <a:buNone/>
            </a:pPr>
            <a:endParaRPr lang="de-DE" sz="2000" dirty="0">
              <a:solidFill>
                <a:sysClr val="windowText" lastClr="000000"/>
              </a:solidFill>
            </a:endParaRPr>
          </a:p>
        </p:txBody>
      </p:sp>
    </p:spTree>
    <p:extLst>
      <p:ext uri="{BB962C8B-B14F-4D97-AF65-F5344CB8AC3E}">
        <p14:creationId xmlns:p14="http://schemas.microsoft.com/office/powerpoint/2010/main" val="1544429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FID-Lizenzen</a:t>
            </a:r>
            <a:endParaRPr lang="de-DE" dirty="0"/>
          </a:p>
        </p:txBody>
      </p:sp>
      <p:sp>
        <p:nvSpPr>
          <p:cNvPr id="4" name="Foliennummernplatzhalter 3"/>
          <p:cNvSpPr>
            <a:spLocks noGrp="1"/>
          </p:cNvSpPr>
          <p:nvPr>
            <p:ph type="sldNum" sz="quarter" idx="11"/>
          </p:nvPr>
        </p:nvSpPr>
        <p:spPr/>
        <p:txBody>
          <a:bodyPr/>
          <a:lstStyle/>
          <a:p>
            <a:pPr lvl="0"/>
            <a:fld id="{02B35F1F-C025-494E-95F7-C8356AF2300B}" type="slidenum">
              <a:rPr lang="de-DE" smtClean="0"/>
              <a:t>36</a:t>
            </a:fld>
            <a:endParaRPr lang="de-DE"/>
          </a:p>
        </p:txBody>
      </p:sp>
    </p:spTree>
    <p:extLst>
      <p:ext uri="{BB962C8B-B14F-4D97-AF65-F5344CB8AC3E}">
        <p14:creationId xmlns:p14="http://schemas.microsoft.com/office/powerpoint/2010/main" val="39407191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Library </a:t>
            </a:r>
            <a:r>
              <a:rPr lang="de-DE" dirty="0" err="1" smtClean="0"/>
              <a:t>and</a:t>
            </a:r>
            <a:r>
              <a:rPr lang="de-DE" dirty="0" smtClean="0"/>
              <a:t> Information Science Collection</a:t>
            </a:r>
            <a:endParaRPr lang="de-DE" dirty="0"/>
          </a:p>
        </p:txBody>
      </p:sp>
      <p:sp>
        <p:nvSpPr>
          <p:cNvPr id="3" name="Inhaltsplatzhalter 2"/>
          <p:cNvSpPr>
            <a:spLocks noGrp="1"/>
          </p:cNvSpPr>
          <p:nvPr>
            <p:ph idx="1"/>
          </p:nvPr>
        </p:nvSpPr>
        <p:spPr>
          <a:xfrm>
            <a:off x="720000" y="1298268"/>
            <a:ext cx="8534068" cy="2810267"/>
          </a:xfrm>
        </p:spPr>
        <p:txBody>
          <a:bodyPr/>
          <a:lstStyle/>
          <a:p>
            <a:r>
              <a:rPr lang="de-DE" sz="2000" dirty="0"/>
              <a:t>Zugriff auf Volltexte hunderttausender </a:t>
            </a:r>
            <a:r>
              <a:rPr lang="de-DE" sz="2000" dirty="0" smtClean="0"/>
              <a:t>Aufsätze aus über </a:t>
            </a:r>
            <a:r>
              <a:rPr lang="de-DE" sz="2000" dirty="0"/>
              <a:t>300 bibliotheks- und informationswissenschaftlichen </a:t>
            </a:r>
            <a:r>
              <a:rPr lang="de-DE" sz="2000" dirty="0" smtClean="0"/>
              <a:t>Fachzeitschriften.</a:t>
            </a:r>
            <a:endParaRPr lang="de-DE" sz="2000" dirty="0" smtClean="0"/>
          </a:p>
          <a:p>
            <a:r>
              <a:rPr lang="de-DE" sz="2000" dirty="0"/>
              <a:t>Jeder Artikel ist mit einem Abstract versehen, auch gegenseitige Zitationen sind in Teilen erschlossen. </a:t>
            </a:r>
          </a:p>
        </p:txBody>
      </p:sp>
      <p:sp>
        <p:nvSpPr>
          <p:cNvPr id="5" name="Foliennummernplatzhalter 4"/>
          <p:cNvSpPr>
            <a:spLocks noGrp="1"/>
          </p:cNvSpPr>
          <p:nvPr>
            <p:ph type="sldNum" sz="quarter" idx="11"/>
          </p:nvPr>
        </p:nvSpPr>
        <p:spPr/>
        <p:txBody>
          <a:bodyPr/>
          <a:lstStyle/>
          <a:p>
            <a:pPr lvl="0"/>
            <a:fld id="{1B2A78F4-B7C5-4219-B70C-CF570D5A7E41}" type="slidenum">
              <a:rPr lang="de-DE" smtClean="0"/>
              <a:t>37</a:t>
            </a:fld>
            <a:endParaRPr lang="de-DE"/>
          </a:p>
        </p:txBody>
      </p:sp>
      <p:pic>
        <p:nvPicPr>
          <p:cNvPr id="6" name="Grafik 5"/>
          <p:cNvPicPr>
            <a:picLocks noChangeAspect="1"/>
          </p:cNvPicPr>
          <p:nvPr/>
        </p:nvPicPr>
        <p:blipFill>
          <a:blip r:embed="rId3"/>
          <a:stretch>
            <a:fillRect/>
          </a:stretch>
        </p:blipFill>
        <p:spPr>
          <a:xfrm>
            <a:off x="1041751" y="3177070"/>
            <a:ext cx="6937849" cy="2493480"/>
          </a:xfrm>
          <a:prstGeom prst="rect">
            <a:avLst/>
          </a:prstGeom>
        </p:spPr>
      </p:pic>
      <p:sp>
        <p:nvSpPr>
          <p:cNvPr id="4" name="Rechteck 3"/>
          <p:cNvSpPr/>
          <p:nvPr/>
        </p:nvSpPr>
        <p:spPr>
          <a:xfrm>
            <a:off x="8052400" y="3177070"/>
            <a:ext cx="1891868" cy="1077218"/>
          </a:xfrm>
          <a:prstGeom prst="rect">
            <a:avLst/>
          </a:prstGeom>
        </p:spPr>
        <p:txBody>
          <a:bodyPr wrap="square">
            <a:spAutoFit/>
          </a:bodyPr>
          <a:lstStyle/>
          <a:p>
            <a:r>
              <a:rPr lang="de-DE" sz="1600" dirty="0" smtClean="0"/>
              <a:t>Header </a:t>
            </a:r>
            <a:r>
              <a:rPr lang="de-DE" sz="1600" dirty="0" smtClean="0"/>
              <a:t>der Library &amp; Information Science Collection (</a:t>
            </a:r>
            <a:r>
              <a:rPr lang="de-DE" sz="1600" dirty="0" err="1" smtClean="0"/>
              <a:t>Proquest</a:t>
            </a:r>
            <a:r>
              <a:rPr lang="de-DE" sz="1600" dirty="0" smtClean="0"/>
              <a:t>)</a:t>
            </a:r>
            <a:endParaRPr lang="de-DE" sz="1600" dirty="0"/>
          </a:p>
        </p:txBody>
      </p:sp>
    </p:spTree>
    <p:extLst>
      <p:ext uri="{BB962C8B-B14F-4D97-AF65-F5344CB8AC3E}">
        <p14:creationId xmlns:p14="http://schemas.microsoft.com/office/powerpoint/2010/main" val="14683988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Book </a:t>
            </a:r>
            <a:r>
              <a:rPr lang="de-DE" dirty="0" err="1" smtClean="0"/>
              <a:t>History</a:t>
            </a:r>
            <a:r>
              <a:rPr lang="de-DE" dirty="0" smtClean="0"/>
              <a:t> Online</a:t>
            </a:r>
            <a:endParaRPr lang="de-DE" dirty="0"/>
          </a:p>
        </p:txBody>
      </p:sp>
      <p:sp>
        <p:nvSpPr>
          <p:cNvPr id="3" name="Inhaltsplatzhalter 2"/>
          <p:cNvSpPr>
            <a:spLocks noGrp="1"/>
          </p:cNvSpPr>
          <p:nvPr>
            <p:ph idx="1"/>
          </p:nvPr>
        </p:nvSpPr>
        <p:spPr>
          <a:xfrm>
            <a:off x="720001" y="1440000"/>
            <a:ext cx="3750400" cy="3240000"/>
          </a:xfrm>
        </p:spPr>
        <p:txBody>
          <a:bodyPr/>
          <a:lstStyle/>
          <a:p>
            <a:r>
              <a:rPr lang="de-DE" sz="2000" dirty="0" smtClean="0"/>
              <a:t>Eine </a:t>
            </a:r>
            <a:r>
              <a:rPr lang="de-DE" sz="2000" dirty="0"/>
              <a:t>internationale Bibliographie zur Buch- und </a:t>
            </a:r>
            <a:r>
              <a:rPr lang="de-DE" sz="2000" dirty="0" smtClean="0"/>
              <a:t>Bibliotheksgeschichte.</a:t>
            </a:r>
            <a:endParaRPr lang="de-DE" sz="2000" dirty="0"/>
          </a:p>
          <a:p>
            <a:r>
              <a:rPr lang="de-DE" sz="2000" dirty="0"/>
              <a:t>Fokus auf </a:t>
            </a:r>
            <a:r>
              <a:rPr lang="de-DE" sz="2000" dirty="0" smtClean="0"/>
              <a:t>der Geschichte </a:t>
            </a:r>
            <a:r>
              <a:rPr lang="de-DE" sz="2000" dirty="0"/>
              <a:t>des gedruckten </a:t>
            </a:r>
            <a:r>
              <a:rPr lang="de-DE" sz="2000" dirty="0" smtClean="0"/>
              <a:t>Buches und dessen </a:t>
            </a:r>
            <a:r>
              <a:rPr lang="de-DE" sz="2000" dirty="0"/>
              <a:t>wirtschaftlichen, sozialen und </a:t>
            </a:r>
            <a:r>
              <a:rPr lang="de-DE" sz="2000" dirty="0" smtClean="0"/>
              <a:t>kulturellem Umfeld.</a:t>
            </a:r>
            <a:endParaRPr lang="de-DE" sz="2000" dirty="0"/>
          </a:p>
        </p:txBody>
      </p:sp>
      <p:sp>
        <p:nvSpPr>
          <p:cNvPr id="5" name="Foliennummernplatzhalter 4"/>
          <p:cNvSpPr>
            <a:spLocks noGrp="1"/>
          </p:cNvSpPr>
          <p:nvPr>
            <p:ph type="sldNum" sz="quarter" idx="11"/>
          </p:nvPr>
        </p:nvSpPr>
        <p:spPr/>
        <p:txBody>
          <a:bodyPr/>
          <a:lstStyle/>
          <a:p>
            <a:pPr lvl="0"/>
            <a:fld id="{1B2A78F4-B7C5-4219-B70C-CF570D5A7E41}" type="slidenum">
              <a:rPr lang="de-DE" smtClean="0"/>
              <a:t>38</a:t>
            </a:fld>
            <a:endParaRPr lang="de-DE"/>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8799" r="14962"/>
          <a:stretch/>
        </p:blipFill>
        <p:spPr>
          <a:xfrm>
            <a:off x="5228606" y="1317262"/>
            <a:ext cx="4001311" cy="3498976"/>
          </a:xfrm>
          <a:prstGeom prst="rect">
            <a:avLst/>
          </a:prstGeom>
        </p:spPr>
      </p:pic>
    </p:spTree>
    <p:extLst>
      <p:ext uri="{BB962C8B-B14F-4D97-AF65-F5344CB8AC3E}">
        <p14:creationId xmlns:p14="http://schemas.microsoft.com/office/powerpoint/2010/main" val="28013800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386257" y="821330"/>
            <a:ext cx="4508261" cy="993221"/>
          </a:xfrm>
        </p:spPr>
        <p:txBody>
          <a:bodyPr>
            <a:normAutofit/>
          </a:bodyPr>
          <a:lstStyle/>
          <a:p>
            <a:pPr algn="l"/>
            <a:r>
              <a:rPr lang="de-DE" sz="5400" dirty="0" smtClean="0"/>
              <a:t>Nationallizenzen</a:t>
            </a:r>
            <a:endParaRPr lang="de-DE" sz="5400" dirty="0"/>
          </a:p>
        </p:txBody>
      </p:sp>
      <p:sp>
        <p:nvSpPr>
          <p:cNvPr id="8" name="Textplatzhalter 7"/>
          <p:cNvSpPr>
            <a:spLocks noGrp="1"/>
          </p:cNvSpPr>
          <p:nvPr>
            <p:ph type="body" sz="quarter" idx="12"/>
          </p:nvPr>
        </p:nvSpPr>
        <p:spPr>
          <a:xfrm>
            <a:off x="4386257" y="101330"/>
            <a:ext cx="4320000" cy="720000"/>
          </a:xfrm>
        </p:spPr>
        <p:txBody>
          <a:bodyPr>
            <a:normAutofit/>
          </a:bodyPr>
          <a:lstStyle/>
          <a:p>
            <a:pPr algn="l"/>
            <a:r>
              <a:rPr lang="de-DE" sz="1800" dirty="0" smtClean="0"/>
              <a:t>Zugriff erhalten auf</a:t>
            </a:r>
            <a:endParaRPr lang="de-DE" sz="1800" dirty="0"/>
          </a:p>
        </p:txBody>
      </p:sp>
      <p:sp>
        <p:nvSpPr>
          <p:cNvPr id="7" name="Rechteck 6"/>
          <p:cNvSpPr/>
          <p:nvPr/>
        </p:nvSpPr>
        <p:spPr>
          <a:xfrm>
            <a:off x="4386257" y="1814551"/>
            <a:ext cx="5210906" cy="37548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rPr>
              <a:t>Stellen Sie sicher, dass Sie sich innerhalb des (Campus-) Netzes Ihrer Bibliothek befinden </a:t>
            </a:r>
            <a:r>
              <a:rPr kumimoji="0" lang="de-DE" sz="1400" b="0" i="0" u="none" strike="noStrike" kern="1200" cap="none" spc="0" normalizeH="0" baseline="0" noProof="0" dirty="0">
                <a:ln>
                  <a:noFill/>
                </a:ln>
                <a:solidFill>
                  <a:prstClr val="white"/>
                </a:solidFill>
                <a:effectLst/>
                <a:uLnTx/>
                <a:uFillTx/>
                <a:latin typeface="Fira Sans" panose="020B0503050000020004" pitchFamily="34" charset="0"/>
                <a:ea typeface="Fira Sans" panose="020B0503050000020004" pitchFamily="34" charset="0"/>
                <a:cs typeface="+mn-cs"/>
              </a:rPr>
              <a:t>oder von Zuhause aus über </a:t>
            </a:r>
            <a: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rPr>
              <a:t>einen </a:t>
            </a:r>
            <a:r>
              <a:rPr kumimoji="0" lang="de-DE" sz="1400" b="0" i="0" u="none" strike="noStrike" kern="1200" cap="none" spc="0" normalizeH="0" baseline="0" noProof="0" dirty="0">
                <a:ln>
                  <a:noFill/>
                </a:ln>
                <a:solidFill>
                  <a:prstClr val="white"/>
                </a:solidFill>
                <a:effectLst/>
                <a:uLnTx/>
                <a:uFillTx/>
                <a:latin typeface="Fira Sans" panose="020B0503050000020004" pitchFamily="34" charset="0"/>
                <a:ea typeface="Fira Sans" panose="020B0503050000020004" pitchFamily="34" charset="0"/>
                <a:cs typeface="+mn-cs"/>
              </a:rPr>
              <a:t>Proxy-Server </a:t>
            </a:r>
            <a: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rPr>
              <a:t>darauf zugreifen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white"/>
              </a:solidFill>
              <a:effectLst/>
              <a:uLnTx/>
              <a:uFillTx/>
              <a:latin typeface="Fira Sans" panose="020B0503050000020004" pitchFamily="34" charset="0"/>
              <a:ea typeface="Fira Sans" panose="020B050305000002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rPr>
              <a:t>Rufen Sie das </a:t>
            </a:r>
            <a: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hlinkClick r:id="rId2"/>
              </a:rPr>
              <a:t>Datenbank-Infosystem</a:t>
            </a:r>
            <a: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rPr>
              <a:t> (DBIS) auf, wo alle Nationallizenzen verzeichnet sind. </a:t>
            </a:r>
            <a:b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rPr>
            </a:br>
            <a: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rPr>
              <a:t>Wenn Sie nicht automatisch weitergeleitet werden, wählen Sie über „Bibliotheksauswahl/Einstellungen“ die Bibliothek aus, bei der Sie Nutzer*in sind.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white"/>
              </a:solidFill>
              <a:effectLst/>
              <a:uLnTx/>
              <a:uFillTx/>
              <a:latin typeface="Fira Sans" panose="020B0503050000020004" pitchFamily="34" charset="0"/>
              <a:ea typeface="Fira Sans" panose="020B050305000002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rPr>
              <a:t>Recherchieren Sie in der </a:t>
            </a:r>
            <a: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hlinkClick r:id="rId2"/>
              </a:rPr>
              <a:t>DBIS</a:t>
            </a:r>
            <a: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rPr>
              <a:t> nach der gewünschten Nationallizenz. Nationallizenzen sind mit dem Zusatz „deutschlandweit frei zugänglich“ gekennzeichnet.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rPr>
              <a:t>Klicken Sie auf den Link bei „Recherche starten“.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white"/>
              </a:solidFill>
              <a:effectLst/>
              <a:uLnTx/>
              <a:uFillTx/>
              <a:latin typeface="Fira Sans" panose="020B0503050000020004" pitchFamily="34" charset="0"/>
              <a:ea typeface="Fira Sans" panose="020B050305000002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white"/>
                </a:solidFill>
                <a:effectLst/>
                <a:uLnTx/>
                <a:uFillTx/>
                <a:latin typeface="Fira Sans" panose="020B0503050000020004" pitchFamily="34" charset="0"/>
                <a:ea typeface="Fira Sans" panose="020B0503050000020004" pitchFamily="34" charset="0"/>
                <a:cs typeface="+mn-cs"/>
              </a:rPr>
              <a:t>Viel Spaß bei der Benutzung!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white"/>
              </a:solidFill>
              <a:effectLst/>
              <a:uLnTx/>
              <a:uFillTx/>
              <a:latin typeface="Fira Sans" panose="020B0503050000020004" pitchFamily="34" charset="0"/>
              <a:ea typeface="Fira Sans" panose="020B0503050000020004" pitchFamily="34" charset="0"/>
              <a:cs typeface="+mn-cs"/>
            </a:endParaRPr>
          </a:p>
        </p:txBody>
      </p:sp>
      <p:sp>
        <p:nvSpPr>
          <p:cNvPr id="10" name="Textfeld 9"/>
          <p:cNvSpPr txBox="1"/>
          <p:nvPr/>
        </p:nvSpPr>
        <p:spPr>
          <a:xfrm>
            <a:off x="3810936" y="1689269"/>
            <a:ext cx="56978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prstClr val="white"/>
                </a:solidFill>
                <a:effectLst/>
                <a:highlight>
                  <a:scrgbClr r="0" g="0" b="0">
                    <a:alpha val="0"/>
                  </a:scrgbClr>
                </a:highlight>
                <a:uLnTx/>
                <a:uFillTx/>
                <a:latin typeface="Share Tech" panose="00000500000000000000" pitchFamily="2" charset="0"/>
                <a:ea typeface="Share Tech" panose="00000500000000000000" pitchFamily="2" charset="0"/>
                <a:cs typeface="DejaVu Sans" pitchFamily="2"/>
              </a:rPr>
              <a:t>1</a:t>
            </a:r>
          </a:p>
        </p:txBody>
      </p:sp>
      <p:sp>
        <p:nvSpPr>
          <p:cNvPr id="12" name="Textfeld 11"/>
          <p:cNvSpPr txBox="1"/>
          <p:nvPr/>
        </p:nvSpPr>
        <p:spPr>
          <a:xfrm>
            <a:off x="3826873" y="2545733"/>
            <a:ext cx="56978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smtClean="0">
                <a:ln>
                  <a:noFill/>
                </a:ln>
                <a:solidFill>
                  <a:prstClr val="white"/>
                </a:solidFill>
                <a:effectLst/>
                <a:highlight>
                  <a:scrgbClr r="0" g="0" b="0">
                    <a:alpha val="0"/>
                  </a:scrgbClr>
                </a:highlight>
                <a:uLnTx/>
                <a:uFillTx/>
                <a:latin typeface="Share Tech" panose="00000500000000000000" pitchFamily="2" charset="0"/>
                <a:ea typeface="Share Tech" panose="00000500000000000000" pitchFamily="2" charset="0"/>
                <a:cs typeface="DejaVu Sans" pitchFamily="2"/>
              </a:rPr>
              <a:t>2</a:t>
            </a:r>
            <a:endParaRPr kumimoji="0" lang="de-DE" sz="5000" b="0" i="0" u="none" strike="noStrike" kern="1200" cap="none" spc="0" normalizeH="0" baseline="0" noProof="0" dirty="0">
              <a:ln>
                <a:noFill/>
              </a:ln>
              <a:solidFill>
                <a:prstClr val="white"/>
              </a:solidFill>
              <a:effectLst/>
              <a:highlight>
                <a:scrgbClr r="0" g="0" b="0">
                  <a:alpha val="0"/>
                </a:scrgbClr>
              </a:highlight>
              <a:uLnTx/>
              <a:uFillTx/>
              <a:latin typeface="Share Tech" panose="00000500000000000000" pitchFamily="2" charset="0"/>
              <a:ea typeface="Share Tech" panose="00000500000000000000" pitchFamily="2" charset="0"/>
              <a:cs typeface="DejaVu Sans" pitchFamily="2"/>
            </a:endParaRPr>
          </a:p>
        </p:txBody>
      </p:sp>
      <p:sp>
        <p:nvSpPr>
          <p:cNvPr id="14" name="Textfeld 13"/>
          <p:cNvSpPr txBox="1"/>
          <p:nvPr/>
        </p:nvSpPr>
        <p:spPr>
          <a:xfrm>
            <a:off x="3826873" y="3842135"/>
            <a:ext cx="56978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smtClean="0">
                <a:ln>
                  <a:noFill/>
                </a:ln>
                <a:solidFill>
                  <a:prstClr val="white"/>
                </a:solidFill>
                <a:effectLst/>
                <a:highlight>
                  <a:scrgbClr r="0" g="0" b="0">
                    <a:alpha val="0"/>
                  </a:scrgbClr>
                </a:highlight>
                <a:uLnTx/>
                <a:uFillTx/>
                <a:latin typeface="Share Tech" panose="00000500000000000000" pitchFamily="2" charset="0"/>
                <a:ea typeface="Share Tech" panose="00000500000000000000" pitchFamily="2" charset="0"/>
                <a:cs typeface="DejaVu Sans" pitchFamily="2"/>
              </a:rPr>
              <a:t>3</a:t>
            </a:r>
            <a:endParaRPr kumimoji="0" lang="de-DE" sz="5000" b="0" i="0" u="none" strike="noStrike" kern="1200" cap="none" spc="0" normalizeH="0" baseline="0" noProof="0" dirty="0">
              <a:ln>
                <a:noFill/>
              </a:ln>
              <a:solidFill>
                <a:prstClr val="white"/>
              </a:solidFill>
              <a:effectLst/>
              <a:highlight>
                <a:scrgbClr r="0" g="0" b="0">
                  <a:alpha val="0"/>
                </a:scrgbClr>
              </a:highlight>
              <a:uLnTx/>
              <a:uFillTx/>
              <a:latin typeface="Share Tech" panose="00000500000000000000" pitchFamily="2" charset="0"/>
              <a:ea typeface="Share Tech" panose="00000500000000000000" pitchFamily="2" charset="0"/>
              <a:cs typeface="DejaVu Sans" pitchFamily="2"/>
            </a:endParaRPr>
          </a:p>
        </p:txBody>
      </p:sp>
    </p:spTree>
    <p:extLst>
      <p:ext uri="{BB962C8B-B14F-4D97-AF65-F5344CB8AC3E}">
        <p14:creationId xmlns:p14="http://schemas.microsoft.com/office/powerpoint/2010/main" val="2034568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p:cNvSpPr/>
          <p:nvPr/>
        </p:nvSpPr>
        <p:spPr>
          <a:xfrm>
            <a:off x="6520779" y="1245325"/>
            <a:ext cx="2449503" cy="4050405"/>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878426" y="3432093"/>
            <a:ext cx="5328683" cy="1863635"/>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p:nvSpPr>
        <p:spPr>
          <a:xfrm>
            <a:off x="859166" y="1245326"/>
            <a:ext cx="5347943" cy="1863635"/>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
          <p:cNvSpPr>
            <a:spLocks noGrp="1"/>
          </p:cNvSpPr>
          <p:nvPr>
            <p:ph type="title"/>
          </p:nvPr>
        </p:nvSpPr>
        <p:spPr>
          <a:xfrm>
            <a:off x="424203" y="269318"/>
            <a:ext cx="8640000" cy="1080000"/>
          </a:xfrm>
        </p:spPr>
        <p:txBody>
          <a:bodyPr/>
          <a:lstStyle/>
          <a:p>
            <a:r>
              <a:rPr lang="de-DE" dirty="0" smtClean="0"/>
              <a:t>Ziele des FID BBI</a:t>
            </a:r>
            <a:endParaRPr lang="de-DE" dirty="0"/>
          </a:p>
        </p:txBody>
      </p:sp>
      <p:sp>
        <p:nvSpPr>
          <p:cNvPr id="2" name="Rechteck 1"/>
          <p:cNvSpPr/>
          <p:nvPr/>
        </p:nvSpPr>
        <p:spPr>
          <a:xfrm>
            <a:off x="3241072" y="4040746"/>
            <a:ext cx="2696475" cy="646331"/>
          </a:xfrm>
          <a:prstGeom prst="rect">
            <a:avLst/>
          </a:prstGeom>
        </p:spPr>
        <p:txBody>
          <a:bodyPr wrap="square">
            <a:spAutoFit/>
          </a:bodyPr>
          <a:lstStyle/>
          <a:p>
            <a:pPr>
              <a:spcBef>
                <a:spcPts val="800"/>
              </a:spcBef>
            </a:pPr>
            <a:r>
              <a:rPr lang="de-DE" dirty="0" smtClean="0">
                <a:latin typeface="Fira Sans" panose="020B0503050000020004" pitchFamily="34" charset="0"/>
                <a:ea typeface="Fira Sans" panose="020B0503050000020004" pitchFamily="34" charset="0"/>
              </a:rPr>
              <a:t>2. Erwerb von fachrelevanten Inhalten</a:t>
            </a:r>
            <a:endParaRPr lang="de-DE" dirty="0">
              <a:latin typeface="Fira Sans" panose="020B0503050000020004" pitchFamily="34" charset="0"/>
              <a:ea typeface="Fira Sans" panose="020B0503050000020004" pitchFamily="34" charset="0"/>
            </a:endParaRPr>
          </a:p>
        </p:txBody>
      </p:sp>
      <p:sp>
        <p:nvSpPr>
          <p:cNvPr id="16" name="Rechteck 15"/>
          <p:cNvSpPr/>
          <p:nvPr/>
        </p:nvSpPr>
        <p:spPr>
          <a:xfrm>
            <a:off x="3109732" y="1713429"/>
            <a:ext cx="3069982" cy="923330"/>
          </a:xfrm>
          <a:prstGeom prst="rect">
            <a:avLst/>
          </a:prstGeom>
        </p:spPr>
        <p:txBody>
          <a:bodyPr wrap="square">
            <a:spAutoFit/>
          </a:bodyPr>
          <a:lstStyle/>
          <a:p>
            <a:pPr>
              <a:spcBef>
                <a:spcPts val="800"/>
              </a:spcBef>
            </a:pPr>
            <a:r>
              <a:rPr lang="de-DE" dirty="0" smtClean="0">
                <a:latin typeface="Fira Sans" panose="020B0503050000020004" pitchFamily="34" charset="0"/>
                <a:ea typeface="Fira Sans" panose="020B0503050000020004" pitchFamily="34" charset="0"/>
              </a:rPr>
              <a:t>1. Informationsressourcen in einem Portal bündeln und auffindbar machen</a:t>
            </a:r>
            <a:endParaRPr lang="de-DE" dirty="0">
              <a:latin typeface="Fira Sans" panose="020B0503050000020004" pitchFamily="34" charset="0"/>
              <a:ea typeface="Fira Sans" panose="020B0503050000020004" pitchFamily="34" charset="0"/>
            </a:endParaRPr>
          </a:p>
        </p:txBody>
      </p:sp>
      <p:sp>
        <p:nvSpPr>
          <p:cNvPr id="18" name="Rechteck 17"/>
          <p:cNvSpPr/>
          <p:nvPr/>
        </p:nvSpPr>
        <p:spPr>
          <a:xfrm>
            <a:off x="6814594" y="3432093"/>
            <a:ext cx="1861872" cy="923330"/>
          </a:xfrm>
          <a:prstGeom prst="rect">
            <a:avLst/>
          </a:prstGeom>
        </p:spPr>
        <p:txBody>
          <a:bodyPr wrap="square">
            <a:spAutoFit/>
          </a:bodyPr>
          <a:lstStyle/>
          <a:p>
            <a:pPr algn="ctr">
              <a:spcBef>
                <a:spcPts val="800"/>
              </a:spcBef>
            </a:pPr>
            <a:r>
              <a:rPr lang="de-DE" dirty="0" smtClean="0">
                <a:latin typeface="Fira Sans" panose="020B0503050000020004" pitchFamily="34" charset="0"/>
                <a:ea typeface="Fira Sans" panose="020B0503050000020004" pitchFamily="34" charset="0"/>
              </a:rPr>
              <a:t>3. Beratung und Community Building</a:t>
            </a:r>
            <a:endParaRPr lang="de-DE" dirty="0">
              <a:latin typeface="Fira Sans" panose="020B0503050000020004" pitchFamily="34" charset="0"/>
              <a:ea typeface="Fira Sans" panose="020B0503050000020004" pitchFamily="34" charset="0"/>
            </a:endParaRPr>
          </a:p>
        </p:txBody>
      </p:sp>
      <p:sp>
        <p:nvSpPr>
          <p:cNvPr id="4" name="Foliennummernplatzhalter 3"/>
          <p:cNvSpPr>
            <a:spLocks noGrp="1"/>
          </p:cNvSpPr>
          <p:nvPr>
            <p:ph type="sldNum" sz="quarter" idx="11"/>
          </p:nvPr>
        </p:nvSpPr>
        <p:spPr/>
        <p:txBody>
          <a:bodyPr/>
          <a:lstStyle/>
          <a:p>
            <a:pPr lvl="0"/>
            <a:fld id="{1B2A78F4-B7C5-4219-B70C-CF570D5A7E41}" type="slidenum">
              <a:rPr lang="de-DE" smtClean="0"/>
              <a:t>4</a:t>
            </a:fld>
            <a:endParaRPr lang="de-DE"/>
          </a:p>
        </p:txBody>
      </p:sp>
      <p:pic>
        <p:nvPicPr>
          <p:cNvPr id="5" name="Grafi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2078" y="1404276"/>
            <a:ext cx="1849963" cy="1541636"/>
          </a:xfrm>
          <a:prstGeom prst="rect">
            <a:avLst/>
          </a:prstGeom>
          <a:blipFill rotWithShape="1">
            <a:blip r:embed="rId4"/>
            <a:stretch>
              <a:fillRect/>
            </a:stretch>
          </a:blipFill>
        </p:spPr>
      </p:pic>
      <p:pic>
        <p:nvPicPr>
          <p:cNvPr id="7" name="Grafik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26817" y="1404275"/>
            <a:ext cx="2046902" cy="1704685"/>
          </a:xfrm>
          <a:prstGeom prst="rect">
            <a:avLst/>
          </a:prstGeom>
        </p:spPr>
      </p:pic>
      <p:pic>
        <p:nvPicPr>
          <p:cNvPr id="8" name="Grafik 7"/>
          <p:cNvPicPr>
            <a:picLocks noChangeAspect="1"/>
          </p:cNvPicPr>
          <p:nvPr/>
        </p:nvPicPr>
        <p:blipFill rotWithShape="1">
          <a:blip r:embed="rId6"/>
          <a:srcRect l="2927" t="4583" r="2914" b="4656"/>
          <a:stretch/>
        </p:blipFill>
        <p:spPr>
          <a:xfrm>
            <a:off x="1023380" y="3702154"/>
            <a:ext cx="1848661" cy="1337846"/>
          </a:xfrm>
          <a:prstGeom prst="rect">
            <a:avLst/>
          </a:prstGeom>
        </p:spPr>
      </p:pic>
    </p:spTree>
    <p:extLst>
      <p:ext uri="{BB962C8B-B14F-4D97-AF65-F5344CB8AC3E}">
        <p14:creationId xmlns:p14="http://schemas.microsoft.com/office/powerpoint/2010/main" val="28300009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86202" y="317666"/>
            <a:ext cx="4207931" cy="1080000"/>
          </a:xfrm>
        </p:spPr>
        <p:txBody>
          <a:bodyPr/>
          <a:lstStyle/>
          <a:p>
            <a:r>
              <a:rPr lang="de-DE" sz="3200" dirty="0" smtClean="0"/>
              <a:t>Publishers </a:t>
            </a:r>
            <a:r>
              <a:rPr lang="de-DE" sz="3200" dirty="0" err="1" smtClean="0"/>
              <a:t>Weekly</a:t>
            </a:r>
            <a:r>
              <a:rPr lang="de-DE" sz="3200" dirty="0" smtClean="0"/>
              <a:t> Digital Archive (Nationallizenz)</a:t>
            </a:r>
            <a:endParaRPr lang="de-DE" sz="3200" dirty="0"/>
          </a:p>
        </p:txBody>
      </p:sp>
      <p:sp>
        <p:nvSpPr>
          <p:cNvPr id="3" name="Inhaltsplatzhalter 2"/>
          <p:cNvSpPr>
            <a:spLocks noGrp="1"/>
          </p:cNvSpPr>
          <p:nvPr>
            <p:ph idx="1"/>
          </p:nvPr>
        </p:nvSpPr>
        <p:spPr>
          <a:xfrm>
            <a:off x="3886202" y="1625643"/>
            <a:ext cx="5568948" cy="3240000"/>
          </a:xfrm>
        </p:spPr>
        <p:txBody>
          <a:bodyPr/>
          <a:lstStyle/>
          <a:p>
            <a:r>
              <a:rPr lang="de-DE" sz="1800" dirty="0"/>
              <a:t>Publishers </a:t>
            </a:r>
            <a:r>
              <a:rPr lang="de-DE" sz="1800" dirty="0" err="1"/>
              <a:t>Weekly</a:t>
            </a:r>
            <a:r>
              <a:rPr lang="de-DE" sz="1800" dirty="0"/>
              <a:t> (herausgegeben seit 1872) ist die wichtigste Fachzeitschrift der US-amerikanischen </a:t>
            </a:r>
            <a:r>
              <a:rPr lang="de-DE" sz="1800" dirty="0" smtClean="0"/>
              <a:t>Buchbranche.</a:t>
            </a:r>
            <a:endParaRPr lang="de-DE" sz="1800" dirty="0" smtClean="0"/>
          </a:p>
          <a:p>
            <a:r>
              <a:rPr lang="de-DE" sz="1800" dirty="0"/>
              <a:t>Das Magazin enthält Rezensionen, Bestsellerlisten und </a:t>
            </a:r>
            <a:r>
              <a:rPr lang="de-DE" sz="1800" dirty="0" smtClean="0"/>
              <a:t>Fachartikel.</a:t>
            </a:r>
            <a:endParaRPr lang="de-DE" sz="1800" dirty="0" smtClean="0"/>
          </a:p>
          <a:p>
            <a:r>
              <a:rPr lang="de-DE" sz="1800" dirty="0" smtClean="0"/>
              <a:t>Im Publishers </a:t>
            </a:r>
            <a:r>
              <a:rPr lang="de-DE" sz="1800" dirty="0" err="1"/>
              <a:t>Weekly</a:t>
            </a:r>
            <a:r>
              <a:rPr lang="de-DE" sz="1800" dirty="0"/>
              <a:t> Digital Archive sind alle Ausgaben im Volltext durchsuchbar. </a:t>
            </a:r>
            <a:endParaRPr lang="de-DE" sz="1800" dirty="0" smtClean="0"/>
          </a:p>
          <a:p>
            <a:r>
              <a:rPr lang="de-DE" sz="1800" dirty="0" smtClean="0"/>
              <a:t>Die </a:t>
            </a:r>
            <a:r>
              <a:rPr lang="de-DE" sz="1800" dirty="0"/>
              <a:t>Nationallizenz wurde vom FID BBI und vom </a:t>
            </a:r>
            <a:r>
              <a:rPr lang="de-DE" sz="1800" dirty="0">
                <a:hlinkClick r:id="rId3"/>
              </a:rPr>
              <a:t>FID Anglo-American Culture</a:t>
            </a:r>
            <a:r>
              <a:rPr lang="de-DE" sz="1800" dirty="0"/>
              <a:t> gemeinsam </a:t>
            </a:r>
            <a:r>
              <a:rPr lang="de-DE" sz="1800" dirty="0" smtClean="0"/>
              <a:t>finanziert.</a:t>
            </a:r>
          </a:p>
          <a:p>
            <a:pPr marL="0" indent="0">
              <a:buNone/>
            </a:pPr>
            <a:r>
              <a:rPr lang="de-DE" sz="1800" dirty="0" smtClean="0">
                <a:hlinkClick r:id="rId4"/>
              </a:rPr>
              <a:t>Weitere </a:t>
            </a:r>
            <a:r>
              <a:rPr lang="de-DE" sz="1800" dirty="0" smtClean="0">
                <a:hlinkClick r:id="rId4"/>
              </a:rPr>
              <a:t>Informationen</a:t>
            </a:r>
            <a:endParaRPr lang="de-DE" sz="1800" dirty="0" smtClean="0"/>
          </a:p>
          <a:p>
            <a:pPr marL="0" indent="0">
              <a:buNone/>
            </a:pPr>
            <a:r>
              <a:rPr lang="en-US" sz="1600" dirty="0"/>
              <a:t>Publishers Weekly Cover </a:t>
            </a:r>
            <a:r>
              <a:rPr lang="en-US" sz="1600" dirty="0" err="1"/>
              <a:t>vom</a:t>
            </a:r>
            <a:r>
              <a:rPr lang="en-US" sz="1600" dirty="0"/>
              <a:t> 4. </a:t>
            </a:r>
            <a:r>
              <a:rPr lang="en-US" sz="1600" dirty="0" err="1"/>
              <a:t>Februar</a:t>
            </a:r>
            <a:r>
              <a:rPr lang="en-US" sz="1600" dirty="0"/>
              <a:t> </a:t>
            </a:r>
            <a:r>
              <a:rPr lang="en-US" sz="1600" dirty="0" smtClean="0"/>
              <a:t>1950.</a:t>
            </a:r>
            <a:endParaRPr lang="de-DE" sz="1600" dirty="0"/>
          </a:p>
        </p:txBody>
      </p:sp>
      <p:pic>
        <p:nvPicPr>
          <p:cNvPr id="6" name="Grafik 5"/>
          <p:cNvPicPr>
            <a:picLocks noChangeAspect="1"/>
          </p:cNvPicPr>
          <p:nvPr/>
        </p:nvPicPr>
        <p:blipFill>
          <a:blip r:embed="rId5"/>
          <a:stretch>
            <a:fillRect/>
          </a:stretch>
        </p:blipFill>
        <p:spPr>
          <a:xfrm>
            <a:off x="0" y="0"/>
            <a:ext cx="3151218" cy="5670550"/>
          </a:xfrm>
          <a:prstGeom prst="rect">
            <a:avLst/>
          </a:prstGeom>
          <a:ln w="6350">
            <a:solidFill>
              <a:schemeClr val="tx1"/>
            </a:solidFill>
          </a:ln>
        </p:spPr>
      </p:pic>
      <p:sp>
        <p:nvSpPr>
          <p:cNvPr id="5" name="Foliennummernplatzhalter 4"/>
          <p:cNvSpPr>
            <a:spLocks noGrp="1"/>
          </p:cNvSpPr>
          <p:nvPr>
            <p:ph type="sldNum" sz="quarter" idx="11"/>
          </p:nvPr>
        </p:nvSpPr>
        <p:spPr/>
        <p:txBody>
          <a:bodyPr/>
          <a:lstStyle/>
          <a:p>
            <a:pPr lvl="0"/>
            <a:fld id="{1B2A78F4-B7C5-4219-B70C-CF570D5A7E41}" type="slidenum">
              <a:rPr lang="de-DE" smtClean="0"/>
              <a:t>40</a:t>
            </a:fld>
            <a:endParaRPr lang="de-DE" dirty="0"/>
          </a:p>
        </p:txBody>
      </p:sp>
    </p:spTree>
    <p:extLst>
      <p:ext uri="{BB962C8B-B14F-4D97-AF65-F5344CB8AC3E}">
        <p14:creationId xmlns:p14="http://schemas.microsoft.com/office/powerpoint/2010/main" val="35693044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31732" y="241467"/>
            <a:ext cx="4055535" cy="1080000"/>
          </a:xfrm>
        </p:spPr>
        <p:txBody>
          <a:bodyPr/>
          <a:lstStyle/>
          <a:p>
            <a:r>
              <a:rPr lang="de-DE" sz="3200" dirty="0"/>
              <a:t>Book </a:t>
            </a:r>
            <a:r>
              <a:rPr lang="de-DE" sz="3200" dirty="0" err="1"/>
              <a:t>Sales</a:t>
            </a:r>
            <a:r>
              <a:rPr lang="de-DE" sz="3200" dirty="0"/>
              <a:t> </a:t>
            </a:r>
            <a:r>
              <a:rPr lang="de-DE" sz="3200" dirty="0" err="1"/>
              <a:t>Catalogues</a:t>
            </a:r>
            <a:r>
              <a:rPr lang="de-DE" sz="3200" dirty="0"/>
              <a:t> </a:t>
            </a:r>
            <a:r>
              <a:rPr lang="de-DE" sz="3200" dirty="0" smtClean="0"/>
              <a:t>Online (Nationallizenz)</a:t>
            </a:r>
            <a:endParaRPr lang="de-DE" sz="3200" dirty="0"/>
          </a:p>
        </p:txBody>
      </p:sp>
      <p:sp>
        <p:nvSpPr>
          <p:cNvPr id="3" name="Inhaltsplatzhalter 2"/>
          <p:cNvSpPr>
            <a:spLocks noGrp="1"/>
          </p:cNvSpPr>
          <p:nvPr>
            <p:ph idx="1"/>
          </p:nvPr>
        </p:nvSpPr>
        <p:spPr>
          <a:xfrm>
            <a:off x="4436530" y="1755550"/>
            <a:ext cx="4783670" cy="3240000"/>
          </a:xfrm>
        </p:spPr>
        <p:txBody>
          <a:bodyPr/>
          <a:lstStyle/>
          <a:p>
            <a:r>
              <a:rPr lang="de-DE" sz="2000" dirty="0" smtClean="0"/>
              <a:t>Eine </a:t>
            </a:r>
            <a:r>
              <a:rPr lang="de-DE" sz="2000" dirty="0"/>
              <a:t>umfassende Bibliografie von Buchverkaufskatalogen, die in der Republik der Sieben Vereinigten Niederlande vor 1801 gedruckt </a:t>
            </a:r>
            <a:r>
              <a:rPr lang="de-DE" sz="2000" dirty="0" smtClean="0"/>
              <a:t>wurden.</a:t>
            </a:r>
          </a:p>
          <a:p>
            <a:r>
              <a:rPr lang="de-DE" sz="2000" dirty="0" smtClean="0"/>
              <a:t>Zugriff auf </a:t>
            </a:r>
            <a:r>
              <a:rPr lang="de-DE" sz="2000" dirty="0"/>
              <a:t>etwa 4.000 </a:t>
            </a:r>
            <a:r>
              <a:rPr lang="de-DE" sz="2000" dirty="0" smtClean="0"/>
              <a:t>digitale </a:t>
            </a:r>
            <a:r>
              <a:rPr lang="de-DE" sz="2000" dirty="0"/>
              <a:t>Faksimiles aus ca. 50 europäischen </a:t>
            </a:r>
            <a:r>
              <a:rPr lang="de-DE" sz="2000" dirty="0" smtClean="0"/>
              <a:t>Bibliotheken</a:t>
            </a:r>
            <a:r>
              <a:rPr lang="de-DE" sz="2000" dirty="0" smtClean="0"/>
              <a:t>.</a:t>
            </a:r>
          </a:p>
        </p:txBody>
      </p:sp>
      <p:sp>
        <p:nvSpPr>
          <p:cNvPr id="5" name="Foliennummernplatzhalter 4"/>
          <p:cNvSpPr>
            <a:spLocks noGrp="1"/>
          </p:cNvSpPr>
          <p:nvPr>
            <p:ph type="sldNum" sz="quarter" idx="11"/>
          </p:nvPr>
        </p:nvSpPr>
        <p:spPr/>
        <p:txBody>
          <a:bodyPr/>
          <a:lstStyle/>
          <a:p>
            <a:pPr lvl="0"/>
            <a:fld id="{1B2A78F4-B7C5-4219-B70C-CF570D5A7E41}" type="slidenum">
              <a:rPr lang="de-DE" smtClean="0"/>
              <a:t>41</a:t>
            </a:fld>
            <a:endParaRPr lang="de-DE"/>
          </a:p>
        </p:txBody>
      </p:sp>
      <p:pic>
        <p:nvPicPr>
          <p:cNvPr id="6" name="Grafik 5"/>
          <p:cNvPicPr>
            <a:picLocks noChangeAspect="1"/>
          </p:cNvPicPr>
          <p:nvPr/>
        </p:nvPicPr>
        <p:blipFill rotWithShape="1">
          <a:blip r:embed="rId3"/>
          <a:srcRect l="53910" t="5724" r="5898" b="8793"/>
          <a:stretch/>
        </p:blipFill>
        <p:spPr>
          <a:xfrm>
            <a:off x="233202" y="-190073"/>
            <a:ext cx="3261039" cy="6095999"/>
          </a:xfrm>
          <a:prstGeom prst="rect">
            <a:avLst/>
          </a:prstGeom>
          <a:ln w="6350">
            <a:solidFill>
              <a:schemeClr val="tx1"/>
            </a:solidFill>
          </a:ln>
        </p:spPr>
      </p:pic>
      <p:sp>
        <p:nvSpPr>
          <p:cNvPr id="4" name="Rechteck 3"/>
          <p:cNvSpPr/>
          <p:nvPr/>
        </p:nvSpPr>
        <p:spPr>
          <a:xfrm>
            <a:off x="3674691" y="5244967"/>
            <a:ext cx="5229970" cy="369332"/>
          </a:xfrm>
          <a:prstGeom prst="rect">
            <a:avLst/>
          </a:prstGeom>
        </p:spPr>
        <p:txBody>
          <a:bodyPr wrap="square">
            <a:spAutoFit/>
          </a:bodyPr>
          <a:lstStyle/>
          <a:p>
            <a:r>
              <a:rPr lang="de-DE" dirty="0"/>
              <a:t>Titelblatt. Bibliotheca </a:t>
            </a:r>
            <a:r>
              <a:rPr lang="de-DE" dirty="0" err="1"/>
              <a:t>Carlsoniana</a:t>
            </a:r>
            <a:r>
              <a:rPr lang="de-DE" dirty="0"/>
              <a:t>. The </a:t>
            </a:r>
            <a:r>
              <a:rPr lang="de-DE" dirty="0" err="1"/>
              <a:t>Hague</a:t>
            </a:r>
            <a:r>
              <a:rPr lang="de-DE" dirty="0"/>
              <a:t> [1711].</a:t>
            </a:r>
            <a:endParaRPr lang="de-DE" dirty="0"/>
          </a:p>
        </p:txBody>
      </p:sp>
    </p:spTree>
    <p:extLst>
      <p:ext uri="{BB962C8B-B14F-4D97-AF65-F5344CB8AC3E}">
        <p14:creationId xmlns:p14="http://schemas.microsoft.com/office/powerpoint/2010/main" val="32249702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8950" y="360000"/>
            <a:ext cx="10015733" cy="1080000"/>
          </a:xfrm>
        </p:spPr>
        <p:txBody>
          <a:bodyPr/>
          <a:lstStyle/>
          <a:p>
            <a:r>
              <a:rPr lang="de-DE" sz="2000" dirty="0">
                <a:solidFill>
                  <a:schemeClr val="tx1"/>
                </a:solidFill>
              </a:rPr>
              <a:t>300 Jahre englische Buchhandelsgeschichte in einer </a:t>
            </a:r>
            <a:r>
              <a:rPr lang="de-DE" sz="2000" dirty="0" smtClean="0">
                <a:solidFill>
                  <a:schemeClr val="tx1"/>
                </a:solidFill>
              </a:rPr>
              <a:t>Datenbank </a:t>
            </a:r>
            <a:r>
              <a:rPr lang="de-DE" dirty="0" smtClean="0"/>
              <a:t/>
            </a:r>
            <a:br>
              <a:rPr lang="de-DE" dirty="0" smtClean="0"/>
            </a:br>
            <a:r>
              <a:rPr lang="de-DE" dirty="0" err="1" smtClean="0"/>
              <a:t>Literary</a:t>
            </a:r>
            <a:r>
              <a:rPr lang="de-DE" dirty="0" smtClean="0"/>
              <a:t> </a:t>
            </a:r>
            <a:r>
              <a:rPr lang="de-DE" dirty="0"/>
              <a:t>Print </a:t>
            </a:r>
            <a:r>
              <a:rPr lang="de-DE" dirty="0" smtClean="0"/>
              <a:t>Culture (Nationallizenz) </a:t>
            </a:r>
            <a:endParaRPr lang="de-DE" dirty="0"/>
          </a:p>
        </p:txBody>
      </p:sp>
      <p:pic>
        <p:nvPicPr>
          <p:cNvPr id="6" name="Inhaltsplatzhalt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2516" t="2200" r="2228" b="3924"/>
          <a:stretch/>
        </p:blipFill>
        <p:spPr>
          <a:xfrm>
            <a:off x="5947667" y="1440000"/>
            <a:ext cx="3841750" cy="3041650"/>
          </a:xfrm>
          <a:ln w="6350">
            <a:solidFill>
              <a:schemeClr val="tx1"/>
            </a:solidFill>
          </a:ln>
        </p:spPr>
      </p:pic>
      <p:sp>
        <p:nvSpPr>
          <p:cNvPr id="5" name="Foliennummernplatzhalter 4"/>
          <p:cNvSpPr>
            <a:spLocks noGrp="1"/>
          </p:cNvSpPr>
          <p:nvPr>
            <p:ph type="sldNum" sz="quarter" idx="11"/>
          </p:nvPr>
        </p:nvSpPr>
        <p:spPr/>
        <p:txBody>
          <a:bodyPr/>
          <a:lstStyle/>
          <a:p>
            <a:pPr lvl="0"/>
            <a:fld id="{1B2A78F4-B7C5-4219-B70C-CF570D5A7E41}" type="slidenum">
              <a:rPr lang="de-DE" smtClean="0"/>
              <a:t>42</a:t>
            </a:fld>
            <a:endParaRPr lang="de-DE"/>
          </a:p>
        </p:txBody>
      </p:sp>
      <p:sp>
        <p:nvSpPr>
          <p:cNvPr id="7" name="Rechteck 6"/>
          <p:cNvSpPr/>
          <p:nvPr/>
        </p:nvSpPr>
        <p:spPr>
          <a:xfrm>
            <a:off x="488950" y="1440000"/>
            <a:ext cx="4743451" cy="6719788"/>
          </a:xfrm>
          <a:prstGeom prst="rect">
            <a:avLst/>
          </a:prstGeom>
        </p:spPr>
        <p:txBody>
          <a:bodyPr vert="horz" lIns="0" tIns="0" rIns="0" bIns="0" rtlCol="0">
            <a:noAutofit/>
          </a:bodyPr>
          <a:lstStyle/>
          <a:p>
            <a:pPr marL="288000" indent="-288000" hangingPunct="0">
              <a:spcBef>
                <a:spcPts val="1417"/>
              </a:spcBef>
              <a:buClr>
                <a:srgbClr val="00A376"/>
              </a:buClr>
              <a:buSzPct val="100000"/>
              <a:buFont typeface="Wingdings" panose="05000000000000000000" pitchFamily="2" charset="2"/>
              <a:buChar char="§"/>
            </a:pPr>
            <a:r>
              <a:rPr lang="de-DE" dirty="0">
                <a:highlight>
                  <a:scrgbClr r="0" g="0" b="0">
                    <a:alpha val="0"/>
                  </a:scrgbClr>
                </a:highlight>
                <a:latin typeface="Fira Sans" pitchFamily="34"/>
                <a:ea typeface="Noto Sans CJK SC" pitchFamily="2"/>
                <a:cs typeface="DejaVu Sans" pitchFamily="2"/>
              </a:rPr>
              <a:t>Die Datenbank beinhaltet das Archiv der </a:t>
            </a:r>
            <a:r>
              <a:rPr lang="en-US" dirty="0">
                <a:highlight>
                  <a:scrgbClr r="0" g="0" b="0">
                    <a:alpha val="0"/>
                  </a:scrgbClr>
                </a:highlight>
                <a:latin typeface="Fira Sans" pitchFamily="34"/>
                <a:ea typeface="Noto Sans CJK SC" pitchFamily="2"/>
                <a:cs typeface="DejaVu Sans" pitchFamily="2"/>
              </a:rPr>
              <a:t>Worshipful Company of Stationers and Newspaper Makers </a:t>
            </a:r>
            <a:r>
              <a:rPr lang="de-DE" dirty="0">
                <a:highlight>
                  <a:scrgbClr r="0" g="0" b="0">
                    <a:alpha val="0"/>
                  </a:scrgbClr>
                </a:highlight>
                <a:latin typeface="Fira Sans" pitchFamily="34"/>
                <a:ea typeface="Noto Sans CJK SC" pitchFamily="2"/>
                <a:cs typeface="DejaVu Sans" pitchFamily="2"/>
              </a:rPr>
              <a:t>(kurz: </a:t>
            </a:r>
            <a:r>
              <a:rPr lang="de-DE" dirty="0" err="1">
                <a:highlight>
                  <a:scrgbClr r="0" g="0" b="0">
                    <a:alpha val="0"/>
                  </a:scrgbClr>
                </a:highlight>
                <a:latin typeface="Fira Sans" pitchFamily="34"/>
                <a:ea typeface="Noto Sans CJK SC" pitchFamily="2"/>
                <a:cs typeface="DejaVu Sans" pitchFamily="2"/>
              </a:rPr>
              <a:t>Stationers</a:t>
            </a:r>
            <a:r>
              <a:rPr lang="de-DE" dirty="0">
                <a:highlight>
                  <a:scrgbClr r="0" g="0" b="0">
                    <a:alpha val="0"/>
                  </a:scrgbClr>
                </a:highlight>
                <a:latin typeface="Fira Sans" pitchFamily="34"/>
                <a:ea typeface="Noto Sans CJK SC" pitchFamily="2"/>
                <a:cs typeface="DejaVu Sans" pitchFamily="2"/>
              </a:rPr>
              <a:t>‘ Company), einer 1403 in London gegründeten </a:t>
            </a:r>
            <a:r>
              <a:rPr lang="de-DE" dirty="0" smtClean="0">
                <a:highlight>
                  <a:scrgbClr r="0" g="0" b="0">
                    <a:alpha val="0"/>
                  </a:scrgbClr>
                </a:highlight>
                <a:latin typeface="Fira Sans" pitchFamily="34"/>
                <a:ea typeface="Noto Sans CJK SC" pitchFamily="2"/>
                <a:cs typeface="DejaVu Sans" pitchFamily="2"/>
              </a:rPr>
              <a:t>Buchhändlergilde.</a:t>
            </a:r>
            <a:endParaRPr lang="de-DE" dirty="0">
              <a:highlight>
                <a:scrgbClr r="0" g="0" b="0">
                  <a:alpha val="0"/>
                </a:scrgbClr>
              </a:highlight>
              <a:latin typeface="Fira Sans" pitchFamily="34"/>
              <a:ea typeface="Noto Sans CJK SC" pitchFamily="2"/>
              <a:cs typeface="DejaVu Sans" pitchFamily="2"/>
            </a:endParaRPr>
          </a:p>
          <a:p>
            <a:pPr marL="288000" indent="-288000" hangingPunct="0">
              <a:spcBef>
                <a:spcPts val="1417"/>
              </a:spcBef>
              <a:buClr>
                <a:srgbClr val="00A376"/>
              </a:buClr>
              <a:buSzPct val="100000"/>
              <a:buFont typeface="Wingdings" panose="05000000000000000000" pitchFamily="2" charset="2"/>
              <a:buChar char="§"/>
            </a:pPr>
            <a:r>
              <a:rPr lang="de-DE" dirty="0">
                <a:highlight>
                  <a:scrgbClr r="0" g="0" b="0">
                    <a:alpha val="0"/>
                  </a:scrgbClr>
                </a:highlight>
                <a:latin typeface="Fira Sans" pitchFamily="34"/>
                <a:ea typeface="Noto Sans CJK SC" pitchFamily="2"/>
                <a:cs typeface="DejaVu Sans" pitchFamily="2"/>
              </a:rPr>
              <a:t>Die Gilde spielte eine zentrale Rolle für die Entwicklung von Pressezensur und Urheberrecht. </a:t>
            </a:r>
          </a:p>
          <a:p>
            <a:pPr marL="288000" indent="-288000" hangingPunct="0">
              <a:spcBef>
                <a:spcPts val="1417"/>
              </a:spcBef>
              <a:buClr>
                <a:srgbClr val="00A376"/>
              </a:buClr>
              <a:buSzPct val="100000"/>
              <a:buFont typeface="Wingdings" panose="05000000000000000000" pitchFamily="2" charset="2"/>
              <a:buChar char="§"/>
            </a:pPr>
            <a:r>
              <a:rPr lang="de-DE" dirty="0">
                <a:highlight>
                  <a:scrgbClr r="0" g="0" b="0">
                    <a:alpha val="0"/>
                  </a:scrgbClr>
                </a:highlight>
                <a:latin typeface="Fira Sans" pitchFamily="34"/>
                <a:ea typeface="Noto Sans CJK SC" pitchFamily="2"/>
                <a:cs typeface="DejaVu Sans" pitchFamily="2"/>
              </a:rPr>
              <a:t>Die Nationallizenz wurde vom FID BBI und vom </a:t>
            </a:r>
            <a:r>
              <a:rPr lang="de-DE" dirty="0">
                <a:highlight>
                  <a:scrgbClr r="0" g="0" b="0">
                    <a:alpha val="0"/>
                  </a:scrgbClr>
                </a:highlight>
                <a:latin typeface="Fira Sans" pitchFamily="34"/>
                <a:ea typeface="Noto Sans CJK SC" pitchFamily="2"/>
                <a:cs typeface="DejaVu Sans" pitchFamily="2"/>
                <a:hlinkClick r:id="rId4"/>
              </a:rPr>
              <a:t>FID Anglo-American Culture</a:t>
            </a:r>
            <a:r>
              <a:rPr lang="de-DE" dirty="0">
                <a:highlight>
                  <a:scrgbClr r="0" g="0" b="0">
                    <a:alpha val="0"/>
                  </a:scrgbClr>
                </a:highlight>
                <a:latin typeface="Fira Sans" pitchFamily="34"/>
                <a:ea typeface="Noto Sans CJK SC" pitchFamily="2"/>
                <a:cs typeface="DejaVu Sans" pitchFamily="2"/>
              </a:rPr>
              <a:t> gemeinsam finanziert</a:t>
            </a:r>
            <a:r>
              <a:rPr lang="de-DE" dirty="0" smtClean="0">
                <a:highlight>
                  <a:scrgbClr r="0" g="0" b="0">
                    <a:alpha val="0"/>
                  </a:scrgbClr>
                </a:highlight>
                <a:latin typeface="Fira Sans" pitchFamily="34"/>
                <a:ea typeface="Noto Sans CJK SC" pitchFamily="2"/>
                <a:cs typeface="DejaVu Sans" pitchFamily="2"/>
              </a:rPr>
              <a:t>.</a:t>
            </a:r>
            <a:endParaRPr lang="de-DE" dirty="0">
              <a:highlight>
                <a:scrgbClr r="0" g="0" b="0">
                  <a:alpha val="0"/>
                </a:scrgbClr>
              </a:highlight>
              <a:latin typeface="Fira Sans" pitchFamily="34"/>
              <a:ea typeface="Noto Sans CJK SC" pitchFamily="2"/>
              <a:cs typeface="DejaVu Sans" pitchFamily="2"/>
            </a:endParaRPr>
          </a:p>
          <a:p>
            <a:pPr hangingPunct="0">
              <a:spcBef>
                <a:spcPts val="1417"/>
              </a:spcBef>
              <a:buClr>
                <a:srgbClr val="00A376"/>
              </a:buClr>
              <a:buSzPct val="100000"/>
            </a:pPr>
            <a:r>
              <a:rPr lang="de-DE" dirty="0">
                <a:highlight>
                  <a:scrgbClr r="0" g="0" b="0">
                    <a:alpha val="0"/>
                  </a:scrgbClr>
                </a:highlight>
                <a:latin typeface="Fira Sans" pitchFamily="34"/>
                <a:ea typeface="Noto Sans CJK SC" pitchFamily="2"/>
                <a:cs typeface="DejaVu Sans" pitchFamily="2"/>
                <a:hlinkClick r:id="rId5"/>
              </a:rPr>
              <a:t>Weitere Informationen</a:t>
            </a:r>
            <a:endParaRPr lang="de-DE" dirty="0">
              <a:highlight>
                <a:scrgbClr r="0" g="0" b="0">
                  <a:alpha val="0"/>
                </a:scrgbClr>
              </a:highlight>
              <a:latin typeface="Fira Sans" pitchFamily="34"/>
              <a:ea typeface="Noto Sans CJK SC" pitchFamily="2"/>
              <a:cs typeface="DejaVu Sans" pitchFamily="2"/>
            </a:endParaRPr>
          </a:p>
        </p:txBody>
      </p:sp>
      <p:sp>
        <p:nvSpPr>
          <p:cNvPr id="3" name="Rechteck 2"/>
          <p:cNvSpPr/>
          <p:nvPr/>
        </p:nvSpPr>
        <p:spPr>
          <a:xfrm>
            <a:off x="5884611" y="4521662"/>
            <a:ext cx="4225925" cy="261610"/>
          </a:xfrm>
          <a:prstGeom prst="rect">
            <a:avLst/>
          </a:prstGeom>
        </p:spPr>
        <p:txBody>
          <a:bodyPr wrap="square">
            <a:spAutoFit/>
          </a:bodyPr>
          <a:lstStyle/>
          <a:p>
            <a:r>
              <a:rPr lang="en-US" sz="1100" dirty="0" err="1" smtClean="0"/>
              <a:t>Innenansicht</a:t>
            </a:r>
            <a:r>
              <a:rPr lang="en-US" sz="1100" dirty="0" smtClean="0"/>
              <a:t> </a:t>
            </a:r>
            <a:r>
              <a:rPr lang="en-US" sz="1100" dirty="0"/>
              <a:t>der Stationers Hall (</a:t>
            </a:r>
            <a:r>
              <a:rPr lang="en-US" sz="1100" dirty="0" err="1" smtClean="0"/>
              <a:t>undatiert</a:t>
            </a:r>
            <a:r>
              <a:rPr lang="en-US" sz="1100" dirty="0" smtClean="0"/>
              <a:t>).</a:t>
            </a:r>
            <a:endParaRPr lang="de-DE" sz="1100" dirty="0"/>
          </a:p>
        </p:txBody>
      </p:sp>
    </p:spTree>
    <p:extLst>
      <p:ext uri="{BB962C8B-B14F-4D97-AF65-F5344CB8AC3E}">
        <p14:creationId xmlns:p14="http://schemas.microsoft.com/office/powerpoint/2010/main" val="41558569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a:t>
            </a:r>
            <a:r>
              <a:rPr lang="de-DE" dirty="0"/>
              <a:t>ist, wenn ich eine Ressource nicht finde?</a:t>
            </a:r>
          </a:p>
        </p:txBody>
      </p:sp>
      <p:sp>
        <p:nvSpPr>
          <p:cNvPr id="3" name="Inhaltsplatzhalter 2"/>
          <p:cNvSpPr>
            <a:spLocks noGrp="1"/>
          </p:cNvSpPr>
          <p:nvPr>
            <p:ph idx="1"/>
          </p:nvPr>
        </p:nvSpPr>
        <p:spPr>
          <a:xfrm>
            <a:off x="720000" y="1857310"/>
            <a:ext cx="8640000" cy="3240000"/>
          </a:xfrm>
        </p:spPr>
        <p:txBody>
          <a:bodyPr/>
          <a:lstStyle/>
          <a:p>
            <a:pPr marL="0" indent="0">
              <a:buNone/>
            </a:pPr>
            <a:r>
              <a:rPr lang="de-DE" sz="1764" dirty="0"/>
              <a:t>Mögliche Gründe:</a:t>
            </a:r>
          </a:p>
          <a:p>
            <a:pPr lvl="1"/>
            <a:r>
              <a:rPr lang="de-DE" sz="1543" dirty="0"/>
              <a:t>Ein Buch ist noch nicht erschienen, noch nicht als lieferbar gemeldet oder vom Verlag </a:t>
            </a:r>
            <a:r>
              <a:rPr lang="de-DE" sz="1543" dirty="0" smtClean="0"/>
              <a:t>fachlich falsch </a:t>
            </a:r>
            <a:r>
              <a:rPr lang="de-DE" sz="1543" dirty="0"/>
              <a:t>einsortiert worden, sodass es vom </a:t>
            </a:r>
            <a:r>
              <a:rPr lang="de-DE" sz="1543" dirty="0" smtClean="0"/>
              <a:t>Suchprofil </a:t>
            </a:r>
            <a:r>
              <a:rPr lang="de-DE" sz="1543" dirty="0"/>
              <a:t>nicht erfasst </a:t>
            </a:r>
            <a:r>
              <a:rPr lang="de-DE" sz="1543" dirty="0" smtClean="0"/>
              <a:t>wird.</a:t>
            </a:r>
            <a:endParaRPr lang="de-DE" sz="1543" dirty="0"/>
          </a:p>
          <a:p>
            <a:pPr lvl="1"/>
            <a:r>
              <a:rPr lang="de-DE" sz="1543" dirty="0"/>
              <a:t>Ein Buch ist in einem Pseudoverlag erschienen. Solche Verlage werden von Bibliotheken regelmäßig nicht </a:t>
            </a:r>
            <a:r>
              <a:rPr lang="de-DE" sz="1543" dirty="0" smtClean="0"/>
              <a:t>berücksichtigt.</a:t>
            </a:r>
            <a:endParaRPr lang="de-DE" sz="1543" dirty="0"/>
          </a:p>
          <a:p>
            <a:pPr lvl="1"/>
            <a:r>
              <a:rPr lang="de-DE" sz="1543" dirty="0"/>
              <a:t>Eine Verlag stellt seine Metadaten nicht für einen Index zur Recherche </a:t>
            </a:r>
            <a:r>
              <a:rPr lang="de-DE" sz="1543" dirty="0" smtClean="0"/>
              <a:t>bereit.</a:t>
            </a:r>
            <a:endParaRPr lang="de-DE" sz="1543" dirty="0"/>
          </a:p>
          <a:p>
            <a:pPr lvl="1"/>
            <a:r>
              <a:rPr lang="de-DE" sz="1543" dirty="0"/>
              <a:t>Ein Artikel oder eine ganze Zeitschrift ist neu und die Metadaten sind vom Verlag noch nicht bereitgestellt </a:t>
            </a:r>
            <a:r>
              <a:rPr lang="de-DE" sz="1543" dirty="0" smtClean="0"/>
              <a:t>worden.</a:t>
            </a:r>
            <a:endParaRPr lang="de-DE" sz="1543" dirty="0"/>
          </a:p>
          <a:p>
            <a:pPr marL="0" indent="0">
              <a:buNone/>
            </a:pPr>
            <a:r>
              <a:rPr lang="de-DE" sz="1764" dirty="0"/>
              <a:t>Schreiben Sie uns eine Nachricht und wir helfen individuell </a:t>
            </a:r>
            <a:r>
              <a:rPr lang="de-DE" sz="1764" dirty="0" smtClean="0"/>
              <a:t>weiter.</a:t>
            </a:r>
            <a:endParaRPr lang="de-DE" sz="1764" dirty="0"/>
          </a:p>
        </p:txBody>
      </p:sp>
      <p:sp>
        <p:nvSpPr>
          <p:cNvPr id="4" name="Foliennummernplatzhalter 3"/>
          <p:cNvSpPr>
            <a:spLocks noGrp="1"/>
          </p:cNvSpPr>
          <p:nvPr>
            <p:ph type="sldNum" sz="quarter" idx="11"/>
          </p:nvPr>
        </p:nvSpPr>
        <p:spPr/>
        <p:txBody>
          <a:bodyPr/>
          <a:lstStyle/>
          <a:p>
            <a:pPr lvl="0"/>
            <a:fld id="{1B2A78F4-B7C5-4219-B70C-CF570D5A7E41}" type="slidenum">
              <a:rPr lang="de-DE" smtClean="0"/>
              <a:t>43</a:t>
            </a:fld>
            <a:endParaRPr lang="de-DE"/>
          </a:p>
        </p:txBody>
      </p:sp>
    </p:spTree>
    <p:extLst>
      <p:ext uri="{BB962C8B-B14F-4D97-AF65-F5344CB8AC3E}">
        <p14:creationId xmlns:p14="http://schemas.microsoft.com/office/powerpoint/2010/main" val="2422705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Kann ich Anschaffungsvorschläge machen?</a:t>
            </a:r>
            <a:endParaRPr lang="de-DE" dirty="0"/>
          </a:p>
        </p:txBody>
      </p:sp>
      <p:sp>
        <p:nvSpPr>
          <p:cNvPr id="3" name="Inhaltsplatzhalter 2"/>
          <p:cNvSpPr>
            <a:spLocks noGrp="1"/>
          </p:cNvSpPr>
          <p:nvPr>
            <p:ph idx="1"/>
          </p:nvPr>
        </p:nvSpPr>
        <p:spPr>
          <a:xfrm>
            <a:off x="720000" y="1710024"/>
            <a:ext cx="5220532" cy="3240000"/>
          </a:xfrm>
        </p:spPr>
        <p:txBody>
          <a:bodyPr/>
          <a:lstStyle/>
          <a:p>
            <a:r>
              <a:rPr lang="de-DE" sz="2200" dirty="0"/>
              <a:t>Sehr gerne, Anschaffungsvorschläge sind jederzeit </a:t>
            </a:r>
            <a:r>
              <a:rPr lang="de-DE" sz="2200" dirty="0" smtClean="0"/>
              <a:t>per </a:t>
            </a:r>
            <a:r>
              <a:rPr lang="de-DE" sz="2200" dirty="0"/>
              <a:t>E-Mail oder das Kontaktformular </a:t>
            </a:r>
            <a:r>
              <a:rPr lang="de-DE" sz="2200" dirty="0" smtClean="0"/>
              <a:t>möglich.</a:t>
            </a:r>
            <a:endParaRPr lang="de-DE" sz="2200" dirty="0"/>
          </a:p>
          <a:p>
            <a:r>
              <a:rPr lang="de-DE" sz="2200" dirty="0"/>
              <a:t>Wir prüfen dann, ob eine Anschaffung im Rahmen des </a:t>
            </a:r>
            <a:r>
              <a:rPr lang="de-DE" sz="2200" dirty="0" smtClean="0"/>
              <a:t>Fachinformationsdienstes </a:t>
            </a:r>
            <a:r>
              <a:rPr lang="de-DE" sz="2200" dirty="0"/>
              <a:t>möglich ist und geben Ihnen zeitnah eine </a:t>
            </a:r>
            <a:r>
              <a:rPr lang="de-DE" sz="2200" dirty="0" smtClean="0"/>
              <a:t>Antwort.</a:t>
            </a:r>
            <a:endParaRPr lang="de-DE" sz="2200" dirty="0"/>
          </a:p>
        </p:txBody>
      </p:sp>
      <p:sp>
        <p:nvSpPr>
          <p:cNvPr id="4" name="Foliennummernplatzhalter 3"/>
          <p:cNvSpPr>
            <a:spLocks noGrp="1"/>
          </p:cNvSpPr>
          <p:nvPr>
            <p:ph type="sldNum" sz="quarter" idx="11"/>
          </p:nvPr>
        </p:nvSpPr>
        <p:spPr/>
        <p:txBody>
          <a:bodyPr/>
          <a:lstStyle/>
          <a:p>
            <a:pPr lvl="0"/>
            <a:fld id="{1B2A78F4-B7C5-4219-B70C-CF570D5A7E41}" type="slidenum">
              <a:rPr lang="de-DE" smtClean="0"/>
              <a:t>44</a:t>
            </a:fld>
            <a:endParaRPr lang="de-DE"/>
          </a:p>
        </p:txBody>
      </p:sp>
      <p:pic>
        <p:nvPicPr>
          <p:cNvPr id="6" name="Grafik 5"/>
          <p:cNvPicPr>
            <a:picLocks noChangeAspect="1"/>
          </p:cNvPicPr>
          <p:nvPr/>
        </p:nvPicPr>
        <p:blipFill>
          <a:blip r:embed="rId3"/>
          <a:stretch>
            <a:fillRect/>
          </a:stretch>
        </p:blipFill>
        <p:spPr>
          <a:xfrm>
            <a:off x="6367862" y="1624107"/>
            <a:ext cx="3104275" cy="2820111"/>
          </a:xfrm>
          <a:prstGeom prst="rect">
            <a:avLst/>
          </a:prstGeom>
        </p:spPr>
      </p:pic>
    </p:spTree>
    <p:extLst>
      <p:ext uri="{BB962C8B-B14F-4D97-AF65-F5344CB8AC3E}">
        <p14:creationId xmlns:p14="http://schemas.microsoft.com/office/powerpoint/2010/main" val="2020648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601300"/>
            <a:ext cx="8640000" cy="1080000"/>
          </a:xfrm>
        </p:spPr>
        <p:txBody>
          <a:bodyPr/>
          <a:lstStyle/>
          <a:p>
            <a:r>
              <a:rPr lang="de-DE" dirty="0" smtClean="0"/>
              <a:t>Bleiben Sie auf dem Laufenden!</a:t>
            </a:r>
            <a:endParaRPr lang="de-DE" dirty="0"/>
          </a:p>
        </p:txBody>
      </p:sp>
      <p:sp>
        <p:nvSpPr>
          <p:cNvPr id="3" name="Inhaltsplatzhalter 2"/>
          <p:cNvSpPr>
            <a:spLocks noGrp="1"/>
          </p:cNvSpPr>
          <p:nvPr>
            <p:ph idx="1"/>
          </p:nvPr>
        </p:nvSpPr>
        <p:spPr>
          <a:xfrm>
            <a:off x="720000" y="1681300"/>
            <a:ext cx="8640000" cy="3240000"/>
          </a:xfrm>
        </p:spPr>
        <p:txBody>
          <a:bodyPr/>
          <a:lstStyle/>
          <a:p>
            <a:r>
              <a:rPr lang="de-DE" dirty="0"/>
              <a:t>Folgen Sie uns auf Twitter (@</a:t>
            </a:r>
            <a:r>
              <a:rPr lang="de-DE" dirty="0" smtClean="0"/>
              <a:t>FID_BBI) oder bei </a:t>
            </a:r>
            <a:r>
              <a:rPr lang="de-DE" dirty="0" err="1" smtClean="0"/>
              <a:t>Mastodon</a:t>
            </a:r>
            <a:r>
              <a:rPr lang="de-DE" dirty="0" smtClean="0"/>
              <a:t>. </a:t>
            </a:r>
            <a:r>
              <a:rPr lang="de-DE" dirty="0"/>
              <a:t>@</a:t>
            </a:r>
            <a:r>
              <a:rPr lang="de-DE" dirty="0" err="1">
                <a:hlinkClick r:id="rId3"/>
              </a:rPr>
              <a:t>FID_BBI@openbiblio.social</a:t>
            </a:r>
            <a:endParaRPr lang="de-DE" dirty="0" smtClean="0"/>
          </a:p>
          <a:p>
            <a:r>
              <a:rPr lang="de-DE" dirty="0" smtClean="0"/>
              <a:t>Abonnieren Sie unseren Newsletter über </a:t>
            </a:r>
            <a:r>
              <a:rPr lang="de-DE" dirty="0"/>
              <a:t>eine Mail </a:t>
            </a:r>
            <a:r>
              <a:rPr lang="de-DE" dirty="0" smtClean="0"/>
              <a:t>an: </a:t>
            </a:r>
            <a:r>
              <a:rPr lang="de-DE" dirty="0" smtClean="0"/>
              <a:t/>
            </a:r>
            <a:br>
              <a:rPr lang="de-DE" dirty="0" smtClean="0"/>
            </a:br>
            <a:r>
              <a:rPr lang="de-DE" dirty="0" smtClean="0">
                <a:hlinkClick r:id="rId4"/>
              </a:rPr>
              <a:t>fid-bbi-subscribe@hab.de</a:t>
            </a:r>
            <a:r>
              <a:rPr lang="de-DE" dirty="0" smtClean="0"/>
              <a:t> </a:t>
            </a:r>
          </a:p>
          <a:p>
            <a:r>
              <a:rPr lang="de-DE" dirty="0"/>
              <a:t>Werfen Sie einen Blick in den Blog des FID BBI: </a:t>
            </a:r>
            <a:br>
              <a:rPr lang="de-DE" dirty="0"/>
            </a:br>
            <a:r>
              <a:rPr lang="de-DE" dirty="0">
                <a:hlinkClick r:id="rId5"/>
              </a:rPr>
              <a:t>https://www.fid-bbi.de/blog</a:t>
            </a:r>
            <a:r>
              <a:rPr lang="de-DE" dirty="0" smtClean="0">
                <a:hlinkClick r:id="rId5"/>
              </a:rPr>
              <a:t>/</a:t>
            </a:r>
            <a:r>
              <a:rPr lang="de-DE" dirty="0" smtClean="0"/>
              <a:t> </a:t>
            </a:r>
          </a:p>
        </p:txBody>
      </p:sp>
      <p:sp>
        <p:nvSpPr>
          <p:cNvPr id="5" name="Foliennummernplatzhalter 4"/>
          <p:cNvSpPr>
            <a:spLocks noGrp="1"/>
          </p:cNvSpPr>
          <p:nvPr>
            <p:ph type="sldNum" sz="quarter" idx="11"/>
          </p:nvPr>
        </p:nvSpPr>
        <p:spPr/>
        <p:txBody>
          <a:bodyPr/>
          <a:lstStyle/>
          <a:p>
            <a:pPr lvl="0"/>
            <a:fld id="{1B2A78F4-B7C5-4219-B70C-CF570D5A7E41}" type="slidenum">
              <a:rPr lang="de-DE" smtClean="0"/>
              <a:t>45</a:t>
            </a:fld>
            <a:endParaRPr lang="de-DE"/>
          </a:p>
        </p:txBody>
      </p:sp>
    </p:spTree>
    <p:extLst>
      <p:ext uri="{BB962C8B-B14F-4D97-AF65-F5344CB8AC3E}">
        <p14:creationId xmlns:p14="http://schemas.microsoft.com/office/powerpoint/2010/main" val="37404348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675550" y="728300"/>
            <a:ext cx="8640000" cy="1080000"/>
          </a:xfrm>
        </p:spPr>
        <p:txBody>
          <a:bodyPr/>
          <a:lstStyle/>
          <a:p>
            <a:r>
              <a:rPr lang="de-DE" dirty="0" smtClean="0"/>
              <a:t>Noch Fragen</a:t>
            </a:r>
            <a:r>
              <a:rPr lang="de-DE" dirty="0"/>
              <a:t>?</a:t>
            </a:r>
          </a:p>
        </p:txBody>
      </p:sp>
      <p:sp>
        <p:nvSpPr>
          <p:cNvPr id="9" name="Inhaltsplatzhalter 8"/>
          <p:cNvSpPr>
            <a:spLocks noGrp="1"/>
          </p:cNvSpPr>
          <p:nvPr>
            <p:ph idx="1"/>
          </p:nvPr>
        </p:nvSpPr>
        <p:spPr>
          <a:xfrm>
            <a:off x="675550" y="1808300"/>
            <a:ext cx="5375446" cy="3240000"/>
          </a:xfrm>
        </p:spPr>
        <p:txBody>
          <a:bodyPr/>
          <a:lstStyle/>
          <a:p>
            <a:r>
              <a:rPr lang="de-DE" dirty="0" smtClean="0"/>
              <a:t>Vielleicht finden Sie eine Antwort in unseren </a:t>
            </a:r>
            <a:r>
              <a:rPr lang="de-DE" dirty="0" smtClean="0">
                <a:hlinkClick r:id="rId3"/>
              </a:rPr>
              <a:t>FaQs</a:t>
            </a:r>
            <a:r>
              <a:rPr lang="de-DE" dirty="0" smtClean="0"/>
              <a:t>. </a:t>
            </a:r>
          </a:p>
          <a:p>
            <a:r>
              <a:rPr lang="de-DE" dirty="0" smtClean="0"/>
              <a:t>Oder schreiben Sie uns eine Mail an </a:t>
            </a:r>
            <a:r>
              <a:rPr lang="de-DE" dirty="0" smtClean="0">
                <a:solidFill>
                  <a:srgbClr val="E0004D"/>
                </a:solidFill>
                <a:hlinkClick r:id="rId4"/>
              </a:rPr>
              <a:t>fid@hab.de</a:t>
            </a:r>
            <a:r>
              <a:rPr lang="de-DE" dirty="0" smtClean="0">
                <a:solidFill>
                  <a:schemeClr val="tx1"/>
                </a:solidFill>
              </a:rPr>
              <a:t>. Wir sind gerne für Sie da!</a:t>
            </a:r>
            <a:endParaRPr lang="de-DE" dirty="0">
              <a:solidFill>
                <a:schemeClr val="tx1"/>
              </a:solidFill>
            </a:endParaRPr>
          </a:p>
        </p:txBody>
      </p:sp>
      <p:pic>
        <p:nvPicPr>
          <p:cNvPr id="2" name="Grafik 1"/>
          <p:cNvPicPr>
            <a:picLocks noChangeAspect="1"/>
          </p:cNvPicPr>
          <p:nvPr/>
        </p:nvPicPr>
        <p:blipFill rotWithShape="1">
          <a:blip r:embed="rId5">
            <a:extLst>
              <a:ext uri="{28A0092B-C50C-407E-A947-70E740481C1C}">
                <a14:useLocalDpi xmlns:a14="http://schemas.microsoft.com/office/drawing/2010/main" val="0"/>
              </a:ext>
            </a:extLst>
          </a:blip>
          <a:srcRect l="29274" r="22710"/>
          <a:stretch/>
        </p:blipFill>
        <p:spPr>
          <a:xfrm>
            <a:off x="6690392" y="1352031"/>
            <a:ext cx="2497440" cy="2611589"/>
          </a:xfrm>
          <a:prstGeom prst="rect">
            <a:avLst/>
          </a:prstGeom>
        </p:spPr>
      </p:pic>
      <p:sp>
        <p:nvSpPr>
          <p:cNvPr id="3" name="Foliennummernplatzhalter 2"/>
          <p:cNvSpPr>
            <a:spLocks noGrp="1"/>
          </p:cNvSpPr>
          <p:nvPr>
            <p:ph type="sldNum" sz="quarter" idx="11"/>
          </p:nvPr>
        </p:nvSpPr>
        <p:spPr/>
        <p:txBody>
          <a:bodyPr/>
          <a:lstStyle/>
          <a:p>
            <a:pPr lvl="0"/>
            <a:fld id="{1B2A78F4-B7C5-4219-B70C-CF570D5A7E41}" type="slidenum">
              <a:rPr lang="de-DE" smtClean="0"/>
              <a:t>46</a:t>
            </a:fld>
            <a:endParaRPr lang="de-DE"/>
          </a:p>
        </p:txBody>
      </p:sp>
    </p:spTree>
    <p:extLst>
      <p:ext uri="{BB962C8B-B14F-4D97-AF65-F5344CB8AC3E}">
        <p14:creationId xmlns:p14="http://schemas.microsoft.com/office/powerpoint/2010/main" val="19356886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Viel Erfolg bei der Recherche!</a:t>
            </a:r>
            <a:endParaRPr lang="de-DE" dirty="0"/>
          </a:p>
        </p:txBody>
      </p:sp>
      <p:sp>
        <p:nvSpPr>
          <p:cNvPr id="3" name="Foliennummernplatzhalter 2"/>
          <p:cNvSpPr>
            <a:spLocks noGrp="1"/>
          </p:cNvSpPr>
          <p:nvPr>
            <p:ph type="sldNum" sz="quarter" idx="11"/>
          </p:nvPr>
        </p:nvSpPr>
        <p:spPr/>
        <p:txBody>
          <a:bodyPr/>
          <a:lstStyle/>
          <a:p>
            <a:pPr lvl="0"/>
            <a:fld id="{02B35F1F-C025-494E-95F7-C8356AF2300B}" type="slidenum">
              <a:rPr lang="de-DE" smtClean="0"/>
              <a:t>47</a:t>
            </a:fld>
            <a:endParaRPr lang="de-DE"/>
          </a:p>
        </p:txBody>
      </p:sp>
    </p:spTree>
    <p:extLst>
      <p:ext uri="{BB962C8B-B14F-4D97-AF65-F5344CB8AC3E}">
        <p14:creationId xmlns:p14="http://schemas.microsoft.com/office/powerpoint/2010/main" val="20199686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Abbildungen</a:t>
            </a:r>
            <a:endParaRPr lang="de-DE" dirty="0"/>
          </a:p>
        </p:txBody>
      </p:sp>
      <p:sp>
        <p:nvSpPr>
          <p:cNvPr id="3" name="Inhaltsplatzhalter 2"/>
          <p:cNvSpPr>
            <a:spLocks noGrp="1"/>
          </p:cNvSpPr>
          <p:nvPr>
            <p:ph idx="1"/>
          </p:nvPr>
        </p:nvSpPr>
        <p:spPr>
          <a:xfrm>
            <a:off x="720000" y="1495232"/>
            <a:ext cx="8640000" cy="3240000"/>
          </a:xfrm>
        </p:spPr>
        <p:txBody>
          <a:bodyPr/>
          <a:lstStyle/>
          <a:p>
            <a:pPr>
              <a:spcBef>
                <a:spcPts val="0"/>
              </a:spcBef>
            </a:pPr>
            <a:r>
              <a:rPr lang="de-DE" sz="1200" dirty="0" smtClean="0"/>
              <a:t>Folie 2: </a:t>
            </a:r>
            <a:r>
              <a:rPr lang="de-DE" sz="1100" dirty="0" err="1" smtClean="0"/>
              <a:t>Bootvises</a:t>
            </a:r>
            <a:r>
              <a:rPr lang="de-DE" sz="1200" dirty="0"/>
              <a:t>, </a:t>
            </a:r>
            <a:r>
              <a:rPr lang="de-DE" sz="1200" dirty="0" err="1"/>
              <a:t>Chalermsuk</a:t>
            </a:r>
            <a:r>
              <a:rPr lang="de-DE" sz="1200" dirty="0"/>
              <a:t>: Online Book Store. URL: https://www.vecteezy.com/vector-art/2173148-picking-a-book-from-a-computer-screen-online-book-store [12.04.2022</a:t>
            </a:r>
            <a:r>
              <a:rPr lang="de-DE" sz="1200" dirty="0" smtClean="0"/>
              <a:t>]. </a:t>
            </a:r>
          </a:p>
          <a:p>
            <a:pPr>
              <a:spcBef>
                <a:spcPts val="0"/>
              </a:spcBef>
            </a:pPr>
            <a:r>
              <a:rPr lang="de-DE" sz="1200" dirty="0" smtClean="0"/>
              <a:t>Folie 3 </a:t>
            </a:r>
            <a:r>
              <a:rPr lang="de-DE" sz="1200" dirty="0" err="1"/>
              <a:t>RadiasaTutorial</a:t>
            </a:r>
            <a:r>
              <a:rPr lang="de-DE" sz="1200" dirty="0"/>
              <a:t> </a:t>
            </a:r>
            <a:r>
              <a:rPr lang="de-DE" sz="1200" dirty="0" err="1"/>
              <a:t>Rti</a:t>
            </a:r>
            <a:r>
              <a:rPr lang="de-DE" sz="1200" dirty="0"/>
              <a:t>: Security </a:t>
            </a:r>
            <a:r>
              <a:rPr lang="de-DE" sz="1200" dirty="0" err="1"/>
              <a:t>password</a:t>
            </a:r>
            <a:r>
              <a:rPr lang="de-DE" sz="1200" dirty="0"/>
              <a:t> </a:t>
            </a:r>
            <a:r>
              <a:rPr lang="de-DE" sz="1200" dirty="0" err="1"/>
              <a:t>network</a:t>
            </a:r>
            <a:r>
              <a:rPr lang="de-DE" sz="1200" dirty="0"/>
              <a:t> </a:t>
            </a:r>
            <a:r>
              <a:rPr lang="de-DE" sz="1200" dirty="0" err="1"/>
              <a:t>database</a:t>
            </a:r>
            <a:r>
              <a:rPr lang="de-DE" sz="1200" dirty="0"/>
              <a:t> </a:t>
            </a:r>
            <a:r>
              <a:rPr lang="de-DE" sz="1200" dirty="0" err="1"/>
              <a:t>document</a:t>
            </a:r>
            <a:r>
              <a:rPr lang="de-DE" sz="1200" dirty="0"/>
              <a:t> </a:t>
            </a:r>
            <a:r>
              <a:rPr lang="de-DE" sz="1200" dirty="0" err="1"/>
              <a:t>analysis</a:t>
            </a:r>
            <a:r>
              <a:rPr lang="de-DE" sz="1200" dirty="0"/>
              <a:t> </a:t>
            </a:r>
            <a:r>
              <a:rPr lang="de-DE" sz="1200" dirty="0" err="1"/>
              <a:t>process</a:t>
            </a:r>
            <a:r>
              <a:rPr lang="de-DE" sz="1200" dirty="0"/>
              <a:t> </a:t>
            </a:r>
            <a:r>
              <a:rPr lang="de-DE" sz="1200" dirty="0" err="1"/>
              <a:t>cloud</a:t>
            </a:r>
            <a:r>
              <a:rPr lang="de-DE" sz="1200" dirty="0"/>
              <a:t> </a:t>
            </a:r>
            <a:r>
              <a:rPr lang="de-DE" sz="1200" dirty="0" err="1"/>
              <a:t>server</a:t>
            </a:r>
            <a:r>
              <a:rPr lang="de-DE" sz="1200" dirty="0"/>
              <a:t> Free </a:t>
            </a:r>
            <a:r>
              <a:rPr lang="de-DE" sz="1200" dirty="0" err="1"/>
              <a:t>Vector</a:t>
            </a:r>
            <a:r>
              <a:rPr lang="de-DE" sz="1200" dirty="0"/>
              <a:t>. URL: https://www.vecteezy.com/vector-art/5004988-security-password-network-database-document-analysis-process-cloud-server [2023-04-12</a:t>
            </a:r>
            <a:r>
              <a:rPr lang="de-DE" sz="1200" dirty="0" smtClean="0"/>
              <a:t>].</a:t>
            </a:r>
            <a:br>
              <a:rPr lang="de-DE" sz="1200" dirty="0" smtClean="0"/>
            </a:br>
            <a:r>
              <a:rPr lang="de-DE" sz="1200" dirty="0" smtClean="0"/>
              <a:t>S</a:t>
            </a:r>
            <a:r>
              <a:rPr lang="en-US" sz="1200" dirty="0" err="1" smtClean="0"/>
              <a:t>eabranddesign</a:t>
            </a:r>
            <a:r>
              <a:rPr lang="en-US" sz="1200" dirty="0"/>
              <a:t>: Money. URL: https://www.vecteezy.com/vector-art/173239-sample-money-vector-illustration [2023-04-12].</a:t>
            </a:r>
            <a:r>
              <a:rPr lang="en-US" sz="1200" dirty="0"/>
              <a:t> </a:t>
            </a:r>
            <a:br>
              <a:rPr lang="en-US" sz="1200" dirty="0"/>
            </a:br>
            <a:r>
              <a:rPr lang="en-US" sz="1200" dirty="0" err="1"/>
              <a:t>RadiasaTutorial</a:t>
            </a:r>
            <a:r>
              <a:rPr lang="en-US" sz="1200" dirty="0"/>
              <a:t> </a:t>
            </a:r>
            <a:r>
              <a:rPr lang="en-US" sz="1200" dirty="0" err="1"/>
              <a:t>Rti</a:t>
            </a:r>
            <a:r>
              <a:rPr lang="en-US" sz="1200" dirty="0"/>
              <a:t>: Best cloud server consultation for storing data Free Vector. URL: https://www.vecteezy.com/vector-art/8258234-best-cloud-server-consultation-for-storing-data [2023-04-12</a:t>
            </a:r>
            <a:r>
              <a:rPr lang="en-US" sz="1200" dirty="0" smtClean="0"/>
              <a:t>].</a:t>
            </a:r>
            <a:endParaRPr lang="en-US" sz="1200" dirty="0"/>
          </a:p>
          <a:p>
            <a:pPr>
              <a:spcBef>
                <a:spcPts val="0"/>
              </a:spcBef>
            </a:pPr>
            <a:r>
              <a:rPr lang="de-DE" sz="1200" dirty="0" smtClean="0"/>
              <a:t>Folie 38: HAB-Pressestelle: Alte </a:t>
            </a:r>
            <a:r>
              <a:rPr lang="de-DE" sz="1200" dirty="0"/>
              <a:t>Drucke aus dem Bestand der Herzog August </a:t>
            </a:r>
            <a:r>
              <a:rPr lang="de-DE" sz="1200" dirty="0" smtClean="0"/>
              <a:t>Bibliothek</a:t>
            </a:r>
            <a:r>
              <a:rPr lang="de-DE" sz="1200" dirty="0"/>
              <a:t>. URL: </a:t>
            </a:r>
            <a:r>
              <a:rPr lang="de-DE" sz="1200" dirty="0">
                <a:hlinkClick r:id="rId2"/>
              </a:rPr>
              <a:t>https://www.hab.de/alte-drucke</a:t>
            </a:r>
            <a:r>
              <a:rPr lang="de-DE" sz="1200" dirty="0" smtClean="0">
                <a:hlinkClick r:id="rId2"/>
              </a:rPr>
              <a:t>/</a:t>
            </a:r>
            <a:r>
              <a:rPr lang="de-DE" sz="1200" dirty="0" smtClean="0"/>
              <a:t> [2023-04-12].</a:t>
            </a:r>
          </a:p>
          <a:p>
            <a:pPr>
              <a:spcBef>
                <a:spcPts val="0"/>
              </a:spcBef>
            </a:pPr>
            <a:r>
              <a:rPr lang="en-US" sz="1200" dirty="0" err="1" smtClean="0"/>
              <a:t>Folie</a:t>
            </a:r>
            <a:r>
              <a:rPr lang="en-US" sz="1200" dirty="0" smtClean="0"/>
              <a:t> 41: Publishers </a:t>
            </a:r>
            <a:r>
              <a:rPr lang="en-US" sz="1200" dirty="0"/>
              <a:t>Weekly Cover </a:t>
            </a:r>
            <a:r>
              <a:rPr lang="en-US" sz="1200" dirty="0" err="1"/>
              <a:t>vom</a:t>
            </a:r>
            <a:r>
              <a:rPr lang="en-US" sz="1200" dirty="0"/>
              <a:t> 4. </a:t>
            </a:r>
            <a:r>
              <a:rPr lang="en-US" sz="1200" dirty="0" err="1"/>
              <a:t>Februar</a:t>
            </a:r>
            <a:r>
              <a:rPr lang="en-US" sz="1200" dirty="0"/>
              <a:t> 1950. In: Publishers Weekly Digital Archive</a:t>
            </a:r>
            <a:r>
              <a:rPr lang="en-US" sz="1200" dirty="0" smtClean="0"/>
              <a:t>.</a:t>
            </a:r>
            <a:endParaRPr lang="de-DE" sz="1200" dirty="0" smtClean="0"/>
          </a:p>
          <a:p>
            <a:pPr>
              <a:spcBef>
                <a:spcPts val="0"/>
              </a:spcBef>
            </a:pPr>
            <a:r>
              <a:rPr lang="de-DE" sz="1200" dirty="0" smtClean="0"/>
              <a:t>Folie 42: </a:t>
            </a:r>
            <a:r>
              <a:rPr lang="de-DE" sz="1200" dirty="0"/>
              <a:t>Titelblatt. Bibliotheca </a:t>
            </a:r>
            <a:r>
              <a:rPr lang="de-DE" sz="1200" dirty="0" err="1"/>
              <a:t>Carlsoniana</a:t>
            </a:r>
            <a:r>
              <a:rPr lang="de-DE" sz="1200" dirty="0"/>
              <a:t>. [&amp;] Appendix van </a:t>
            </a:r>
            <a:r>
              <a:rPr lang="de-DE" sz="1200" dirty="0" err="1"/>
              <a:t>uytgesochte</a:t>
            </a:r>
            <a:r>
              <a:rPr lang="de-DE" sz="1200" dirty="0"/>
              <a:t> </a:t>
            </a:r>
            <a:r>
              <a:rPr lang="de-DE" sz="1200" dirty="0" err="1"/>
              <a:t>prent-konst</a:t>
            </a:r>
            <a:r>
              <a:rPr lang="de-DE" sz="1200" dirty="0"/>
              <a:t> en andere </a:t>
            </a:r>
            <a:r>
              <a:rPr lang="de-DE" sz="1200" dirty="0" err="1"/>
              <a:t>boeken</a:t>
            </a:r>
            <a:r>
              <a:rPr lang="de-DE" sz="1200" dirty="0"/>
              <a:t>. [</a:t>
            </a:r>
            <a:r>
              <a:rPr lang="de-DE" sz="1200" dirty="0" err="1"/>
              <a:t>Collected</a:t>
            </a:r>
            <a:r>
              <a:rPr lang="de-DE" sz="1200" dirty="0"/>
              <a:t> </a:t>
            </a:r>
            <a:r>
              <a:rPr lang="de-DE" sz="1200" dirty="0" err="1"/>
              <a:t>by</a:t>
            </a:r>
            <a:r>
              <a:rPr lang="de-DE" sz="1200" dirty="0"/>
              <a:t> a </a:t>
            </a:r>
            <a:r>
              <a:rPr lang="de-DE" sz="1200" dirty="0" err="1"/>
              <a:t>military</a:t>
            </a:r>
            <a:r>
              <a:rPr lang="de-DE" sz="1200" dirty="0"/>
              <a:t> man]. The </a:t>
            </a:r>
            <a:r>
              <a:rPr lang="de-DE" sz="1200" dirty="0" err="1"/>
              <a:t>Hague</a:t>
            </a:r>
            <a:r>
              <a:rPr lang="de-DE" sz="1200" dirty="0"/>
              <a:t>: Pieter </a:t>
            </a:r>
            <a:r>
              <a:rPr lang="de-DE" sz="1200" dirty="0" err="1"/>
              <a:t>Husson</a:t>
            </a:r>
            <a:r>
              <a:rPr lang="de-DE" sz="1200" dirty="0"/>
              <a:t>, [1711]. In: Book </a:t>
            </a:r>
            <a:r>
              <a:rPr lang="de-DE" sz="1200" dirty="0" err="1"/>
              <a:t>Sales</a:t>
            </a:r>
            <a:r>
              <a:rPr lang="de-DE" sz="1200" dirty="0"/>
              <a:t> </a:t>
            </a:r>
            <a:r>
              <a:rPr lang="de-DE" sz="1200" dirty="0" err="1"/>
              <a:t>Catalogues</a:t>
            </a:r>
            <a:r>
              <a:rPr lang="de-DE" sz="1200" dirty="0"/>
              <a:t> Online</a:t>
            </a:r>
            <a:r>
              <a:rPr lang="de-DE" sz="1200" dirty="0" smtClean="0"/>
              <a:t>.</a:t>
            </a:r>
          </a:p>
          <a:p>
            <a:pPr>
              <a:spcBef>
                <a:spcPts val="0"/>
              </a:spcBef>
            </a:pPr>
            <a:r>
              <a:rPr lang="de-DE" sz="1200" dirty="0" smtClean="0"/>
              <a:t>Folie 43 </a:t>
            </a:r>
            <a:r>
              <a:rPr lang="en-US" sz="1200" dirty="0" err="1"/>
              <a:t>Kupferstich</a:t>
            </a:r>
            <a:r>
              <a:rPr lang="en-US" sz="1200" dirty="0"/>
              <a:t>: </a:t>
            </a:r>
            <a:r>
              <a:rPr lang="en-US" sz="1200" dirty="0" err="1"/>
              <a:t>Innenansicht</a:t>
            </a:r>
            <a:r>
              <a:rPr lang="en-US" sz="1200" dirty="0"/>
              <a:t> der Stationers Hall (</a:t>
            </a:r>
            <a:r>
              <a:rPr lang="en-US" sz="1200" dirty="0" err="1"/>
              <a:t>undatiert</a:t>
            </a:r>
            <a:r>
              <a:rPr lang="en-US" sz="1200" dirty="0"/>
              <a:t>), © The Worshipful Company of Stationers and Newspaper </a:t>
            </a:r>
            <a:r>
              <a:rPr lang="en-US" sz="1200" dirty="0" smtClean="0"/>
              <a:t>Makers.</a:t>
            </a:r>
          </a:p>
          <a:p>
            <a:pPr>
              <a:spcBef>
                <a:spcPts val="0"/>
              </a:spcBef>
            </a:pPr>
            <a:r>
              <a:rPr lang="en-US" sz="1200" dirty="0" err="1" smtClean="0"/>
              <a:t>Folie</a:t>
            </a:r>
            <a:r>
              <a:rPr lang="en-US" sz="1200" dirty="0" smtClean="0"/>
              <a:t> 44: </a:t>
            </a:r>
            <a:r>
              <a:rPr lang="en-US" sz="1200" dirty="0" err="1" smtClean="0"/>
              <a:t>Novian</a:t>
            </a:r>
            <a:r>
              <a:rPr lang="en-US" sz="1200" dirty="0" smtClean="0"/>
              <a:t> </a:t>
            </a:r>
            <a:r>
              <a:rPr lang="en-US" sz="1200" dirty="0" err="1" smtClean="0"/>
              <a:t>Fahrurriza</a:t>
            </a:r>
            <a:r>
              <a:rPr lang="en-US" sz="1200" dirty="0" smtClean="0"/>
              <a:t>: </a:t>
            </a:r>
            <a:r>
              <a:rPr lang="en-US" sz="1200" dirty="0"/>
              <a:t>woman creative thinking idea concept flat illustration Free </a:t>
            </a:r>
            <a:r>
              <a:rPr lang="en-US" sz="1200" dirty="0" smtClean="0"/>
              <a:t>Vector</a:t>
            </a:r>
            <a:r>
              <a:rPr lang="en-US" sz="1200" b="1" dirty="0" smtClean="0"/>
              <a:t>. </a:t>
            </a:r>
            <a:r>
              <a:rPr lang="en-US" sz="1200" dirty="0"/>
              <a:t>URL: </a:t>
            </a:r>
            <a:r>
              <a:rPr lang="en-US" sz="1200" dirty="0">
                <a:hlinkClick r:id="rId3"/>
              </a:rPr>
              <a:t>https://</a:t>
            </a:r>
            <a:r>
              <a:rPr lang="en-US" sz="1200" dirty="0" smtClean="0">
                <a:hlinkClick r:id="rId3"/>
              </a:rPr>
              <a:t>www.vecteezy.com/vector-art/3475018-woman-creative-thinking-idea-concept-flat-illustration</a:t>
            </a:r>
            <a:r>
              <a:rPr lang="en-US" sz="1200" dirty="0" smtClean="0"/>
              <a:t> [2023-04-12].</a:t>
            </a:r>
            <a:endParaRPr lang="en-US" sz="1200" dirty="0"/>
          </a:p>
          <a:p>
            <a:pPr>
              <a:spcBef>
                <a:spcPts val="0"/>
              </a:spcBef>
            </a:pPr>
            <a:endParaRPr lang="de-DE" sz="1200" dirty="0"/>
          </a:p>
          <a:p>
            <a:pPr>
              <a:spcBef>
                <a:spcPts val="0"/>
              </a:spcBef>
            </a:pPr>
            <a:endParaRPr lang="de-DE" sz="1200" dirty="0"/>
          </a:p>
          <a:p>
            <a:pPr>
              <a:spcBef>
                <a:spcPts val="0"/>
              </a:spcBef>
            </a:pPr>
            <a:endParaRPr lang="de-DE" sz="1200" dirty="0"/>
          </a:p>
          <a:p>
            <a:pPr>
              <a:spcBef>
                <a:spcPts val="0"/>
              </a:spcBef>
            </a:pPr>
            <a:endParaRPr lang="de-DE" sz="1200" dirty="0"/>
          </a:p>
        </p:txBody>
      </p:sp>
      <p:sp>
        <p:nvSpPr>
          <p:cNvPr id="4" name="Foliennummernplatzhalter 3"/>
          <p:cNvSpPr>
            <a:spLocks noGrp="1"/>
          </p:cNvSpPr>
          <p:nvPr>
            <p:ph type="sldNum" sz="quarter" idx="11"/>
          </p:nvPr>
        </p:nvSpPr>
        <p:spPr/>
        <p:txBody>
          <a:bodyPr/>
          <a:lstStyle/>
          <a:p>
            <a:pPr lvl="0"/>
            <a:fld id="{1B2A78F4-B7C5-4219-B70C-CF570D5A7E41}" type="slidenum">
              <a:rPr lang="de-DE" smtClean="0"/>
              <a:t>48</a:t>
            </a:fld>
            <a:endParaRPr lang="de-DE" dirty="0"/>
          </a:p>
        </p:txBody>
      </p:sp>
    </p:spTree>
    <p:extLst>
      <p:ext uri="{BB962C8B-B14F-4D97-AF65-F5344CB8AC3E}">
        <p14:creationId xmlns:p14="http://schemas.microsoft.com/office/powerpoint/2010/main" val="2179490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24203" y="1126459"/>
            <a:ext cx="2656194" cy="4320000"/>
          </a:xfrm>
          <a:prstGeom prst="rect">
            <a:avLst/>
          </a:prstGeom>
          <a:noFill/>
          <a:ln w="6350">
            <a:solidFill>
              <a:schemeClr val="tx1"/>
            </a:solidFill>
          </a:ln>
        </p:spPr>
        <p:txBody>
          <a:bodyPr wrap="square" lIns="324000" tIns="1800000" rtlCol="0" anchor="t" anchorCtr="0">
            <a:noAutofit/>
          </a:bodyPr>
          <a:lstStyle/>
          <a:p>
            <a:pPr>
              <a:spcBef>
                <a:spcPts val="800"/>
              </a:spcBef>
            </a:pPr>
            <a:r>
              <a:rPr lang="de-DE" sz="1600" dirty="0" smtClean="0">
                <a:latin typeface="Fira Sans" panose="020B0503050000020004" pitchFamily="34" charset="0"/>
                <a:ea typeface="Fira Sans" panose="020B0503050000020004" pitchFamily="34" charset="0"/>
              </a:rPr>
              <a:t>Projektmanagement und –Gestaltung</a:t>
            </a:r>
          </a:p>
          <a:p>
            <a:pPr>
              <a:spcBef>
                <a:spcPts val="800"/>
              </a:spcBef>
            </a:pPr>
            <a:r>
              <a:rPr lang="de-DE" sz="1600" dirty="0" smtClean="0">
                <a:latin typeface="Fira Sans" panose="020B0503050000020004" pitchFamily="34" charset="0"/>
                <a:ea typeface="Fira Sans" panose="020B0503050000020004" pitchFamily="34" charset="0"/>
              </a:rPr>
              <a:t>Erwerb von Fachliteratur </a:t>
            </a:r>
          </a:p>
          <a:p>
            <a:pPr>
              <a:spcBef>
                <a:spcPts val="800"/>
              </a:spcBef>
            </a:pPr>
            <a:r>
              <a:rPr lang="de-DE" sz="1600" dirty="0" smtClean="0">
                <a:latin typeface="Fira Sans" panose="020B0503050000020004" pitchFamily="34" charset="0"/>
                <a:ea typeface="Fira Sans" panose="020B0503050000020004" pitchFamily="34" charset="0"/>
              </a:rPr>
              <a:t>Vernetzung und Kommunikation </a:t>
            </a:r>
            <a:endParaRPr lang="de-DE" sz="1600" dirty="0">
              <a:latin typeface="Fira Sans" panose="020B0503050000020004" pitchFamily="34" charset="0"/>
              <a:ea typeface="Fira Sans" panose="020B0503050000020004" pitchFamily="34" charset="0"/>
            </a:endParaRPr>
          </a:p>
        </p:txBody>
      </p:sp>
      <p:sp>
        <p:nvSpPr>
          <p:cNvPr id="8" name="Textfeld 7"/>
          <p:cNvSpPr txBox="1"/>
          <p:nvPr/>
        </p:nvSpPr>
        <p:spPr>
          <a:xfrm>
            <a:off x="3481259" y="1126459"/>
            <a:ext cx="2757495" cy="4320000"/>
          </a:xfrm>
          <a:prstGeom prst="rect">
            <a:avLst/>
          </a:prstGeom>
          <a:noFill/>
          <a:ln w="6350">
            <a:solidFill>
              <a:schemeClr val="tx1"/>
            </a:solidFill>
          </a:ln>
        </p:spPr>
        <p:txBody>
          <a:bodyPr wrap="square" lIns="324000" tIns="1800000" rtlCol="0" anchor="t" anchorCtr="0">
            <a:noAutofit/>
          </a:bodyPr>
          <a:lstStyle>
            <a:defPPr>
              <a:defRPr lang="en-DE"/>
            </a:defPPr>
            <a:lvl1pPr>
              <a:spcBef>
                <a:spcPts val="800"/>
              </a:spcBef>
              <a:defRPr sz="1600">
                <a:latin typeface="Fira Sans" panose="020B0503050000020004" pitchFamily="34" charset="0"/>
                <a:ea typeface="Fira Sans" panose="020B0503050000020004" pitchFamily="34" charset="0"/>
              </a:defRPr>
            </a:lvl1pPr>
          </a:lstStyle>
          <a:p>
            <a:r>
              <a:rPr lang="de-DE" dirty="0"/>
              <a:t>Umsetzung neuer technischer Services</a:t>
            </a:r>
          </a:p>
          <a:p>
            <a:r>
              <a:rPr lang="de-DE" dirty="0"/>
              <a:t>Wartung der IT-Infrastruktur</a:t>
            </a:r>
          </a:p>
          <a:p>
            <a:r>
              <a:rPr lang="de-DE" dirty="0"/>
              <a:t>Technologietransfer zu anderen FID</a:t>
            </a:r>
          </a:p>
          <a:p>
            <a:endParaRPr lang="de-DE" dirty="0"/>
          </a:p>
          <a:p>
            <a:endParaRPr lang="de-DE" dirty="0"/>
          </a:p>
        </p:txBody>
      </p:sp>
      <p:sp>
        <p:nvSpPr>
          <p:cNvPr id="9" name="Textfeld 8"/>
          <p:cNvSpPr txBox="1"/>
          <p:nvPr/>
        </p:nvSpPr>
        <p:spPr>
          <a:xfrm>
            <a:off x="6633861" y="1126459"/>
            <a:ext cx="2726140" cy="4320000"/>
          </a:xfrm>
          <a:prstGeom prst="rect">
            <a:avLst/>
          </a:prstGeom>
          <a:noFill/>
          <a:ln w="6350">
            <a:solidFill>
              <a:schemeClr val="tx1"/>
            </a:solidFill>
          </a:ln>
        </p:spPr>
        <p:txBody>
          <a:bodyPr wrap="square" lIns="324000" tIns="1800000" rtlCol="0" anchor="t" anchorCtr="0">
            <a:noAutofit/>
          </a:bodyPr>
          <a:lstStyle>
            <a:defPPr>
              <a:defRPr lang="en-DE"/>
            </a:defPPr>
            <a:lvl1pPr>
              <a:spcBef>
                <a:spcPts val="800"/>
              </a:spcBef>
              <a:defRPr sz="1600">
                <a:latin typeface="Fira Sans" panose="020B0503050000020004" pitchFamily="34" charset="0"/>
                <a:ea typeface="Fira Sans" panose="020B0503050000020004" pitchFamily="34" charset="0"/>
              </a:defRPr>
            </a:lvl1pPr>
          </a:lstStyle>
          <a:p>
            <a:r>
              <a:rPr lang="de-DE" sz="1200" dirty="0"/>
              <a:t>Institut für Bibliotheks- und Informationswissenschaft</a:t>
            </a:r>
          </a:p>
          <a:p>
            <a:r>
              <a:rPr lang="de-DE" dirty="0"/>
              <a:t>Informations-wissenschaftliche Expertise</a:t>
            </a:r>
          </a:p>
          <a:p>
            <a:r>
              <a:rPr lang="de-DE" dirty="0"/>
              <a:t>Bedarfserhebung</a:t>
            </a:r>
          </a:p>
          <a:p>
            <a:r>
              <a:rPr lang="de-DE" dirty="0"/>
              <a:t>Vernetzung und Kommunikation</a:t>
            </a:r>
          </a:p>
        </p:txBody>
      </p:sp>
      <p:pic>
        <p:nvPicPr>
          <p:cNvPr id="10" name="Grafik 9"/>
          <p:cNvPicPr>
            <a:picLocks noChangeAspect="1"/>
          </p:cNvPicPr>
          <p:nvPr/>
        </p:nvPicPr>
        <p:blipFill>
          <a:blip r:embed="rId3" cstate="hqprint">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61768" y="1388086"/>
            <a:ext cx="1486913" cy="1203209"/>
          </a:xfrm>
          <a:prstGeom prst="rect">
            <a:avLst/>
          </a:prstGeom>
        </p:spPr>
      </p:pic>
      <p:pic>
        <p:nvPicPr>
          <p:cNvPr id="11" name="Grafik 10"/>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a:stretch/>
        </p:blipFill>
        <p:spPr>
          <a:xfrm>
            <a:off x="3629435" y="1572176"/>
            <a:ext cx="2317977" cy="835027"/>
          </a:xfrm>
          <a:prstGeom prst="rect">
            <a:avLst/>
          </a:prstGeom>
        </p:spPr>
      </p:pic>
      <p:pic>
        <p:nvPicPr>
          <p:cNvPr id="12" name="Picture 2" descr="Logo"/>
          <p:cNvPicPr>
            <a:picLocks noChangeAspect="1" noChangeArrowheads="1"/>
          </p:cNvPicPr>
          <p:nvPr/>
        </p:nvPicPr>
        <p:blipFill>
          <a:blip r:embed="rId6" cstate="hqprint">
            <a:extLst>
              <a:ext uri="{BEBA8EAE-BF5A-486C-A8C5-ECC9F3942E4B}">
                <a14:imgProps xmlns:a14="http://schemas.microsoft.com/office/drawing/2010/main">
                  <a14:imgLayer r:embed="rId7">
                    <a14:imgEffect>
                      <a14:sharpenSoften amount="500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312022" y="1304780"/>
            <a:ext cx="1369818" cy="1369818"/>
          </a:xfrm>
          <a:prstGeom prst="rect">
            <a:avLst/>
          </a:prstGeom>
          <a:extLst>
            <a:ext uri="{909E8E84-426E-40DD-AFC4-6F175D3DCCD1}">
              <a14:hiddenFill xmlns:a14="http://schemas.microsoft.com/office/drawing/2010/main">
                <a:solidFill>
                  <a:srgbClr val="FFFFFF"/>
                </a:solidFill>
              </a14:hiddenFill>
            </a:ext>
          </a:extLst>
        </p:spPr>
      </p:pic>
      <p:sp>
        <p:nvSpPr>
          <p:cNvPr id="14" name="Titel 1"/>
          <p:cNvSpPr>
            <a:spLocks noGrp="1"/>
          </p:cNvSpPr>
          <p:nvPr>
            <p:ph type="title"/>
          </p:nvPr>
        </p:nvSpPr>
        <p:spPr>
          <a:xfrm>
            <a:off x="424203" y="269318"/>
            <a:ext cx="8640000" cy="1080000"/>
          </a:xfrm>
        </p:spPr>
        <p:txBody>
          <a:bodyPr/>
          <a:lstStyle/>
          <a:p>
            <a:r>
              <a:rPr lang="de-DE" dirty="0" smtClean="0"/>
              <a:t>FID BBI – Gebündelte Expertise</a:t>
            </a:r>
            <a:endParaRPr lang="de-DE" dirty="0"/>
          </a:p>
        </p:txBody>
      </p:sp>
      <p:sp>
        <p:nvSpPr>
          <p:cNvPr id="2" name="Foliennummernplatzhalter 1"/>
          <p:cNvSpPr>
            <a:spLocks noGrp="1"/>
          </p:cNvSpPr>
          <p:nvPr>
            <p:ph type="sldNum" sz="quarter" idx="11"/>
          </p:nvPr>
        </p:nvSpPr>
        <p:spPr/>
        <p:txBody>
          <a:bodyPr/>
          <a:lstStyle/>
          <a:p>
            <a:pPr lvl="0"/>
            <a:fld id="{1B2A78F4-B7C5-4219-B70C-CF570D5A7E41}" type="slidenum">
              <a:rPr lang="de-DE" smtClean="0"/>
              <a:t>5</a:t>
            </a:fld>
            <a:endParaRPr lang="de-DE"/>
          </a:p>
        </p:txBody>
      </p:sp>
    </p:spTree>
    <p:extLst>
      <p:ext uri="{BB962C8B-B14F-4D97-AF65-F5344CB8AC3E}">
        <p14:creationId xmlns:p14="http://schemas.microsoft.com/office/powerpoint/2010/main" val="1119363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llipse 17"/>
          <p:cNvSpPr/>
          <p:nvPr/>
        </p:nvSpPr>
        <p:spPr>
          <a:xfrm>
            <a:off x="3838940" y="-410158"/>
            <a:ext cx="6975373" cy="697537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Target Bull'S Eye Archery · Free vector graphic on Pixabay"/>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268099" y="677321"/>
            <a:ext cx="4420912" cy="4358743"/>
          </a:xfrm>
          <a:prstGeom prst="rect">
            <a:avLst/>
          </a:prstGeom>
        </p:spPr>
      </p:pic>
      <p:sp>
        <p:nvSpPr>
          <p:cNvPr id="16" name="Textfeld 15"/>
          <p:cNvSpPr txBox="1"/>
          <p:nvPr/>
        </p:nvSpPr>
        <p:spPr>
          <a:xfrm>
            <a:off x="4689460" y="4653111"/>
            <a:ext cx="1799173" cy="584775"/>
          </a:xfrm>
          <a:prstGeom prst="rect">
            <a:avLst/>
          </a:prstGeom>
          <a:noFill/>
        </p:spPr>
        <p:txBody>
          <a:bodyPr wrap="square" rtlCol="0">
            <a:spAutoFit/>
          </a:bodyPr>
          <a:lstStyle>
            <a:defPPr>
              <a:defRPr lang="en-DE"/>
            </a:defPPr>
            <a:lvl1pPr>
              <a:defRPr>
                <a:solidFill>
                  <a:schemeClr val="bg1">
                    <a:lumMod val="50000"/>
                  </a:schemeClr>
                </a:solidFill>
              </a:defRPr>
            </a:lvl1pPr>
          </a:lstStyle>
          <a:p>
            <a:r>
              <a:rPr lang="de-DE" sz="1600" dirty="0"/>
              <a:t>Restaurierungs-wissenschaften</a:t>
            </a:r>
          </a:p>
        </p:txBody>
      </p:sp>
      <p:sp>
        <p:nvSpPr>
          <p:cNvPr id="19" name="Textfeld 18"/>
          <p:cNvSpPr txBox="1"/>
          <p:nvPr/>
        </p:nvSpPr>
        <p:spPr>
          <a:xfrm>
            <a:off x="4697035" y="958263"/>
            <a:ext cx="1324734" cy="338554"/>
          </a:xfrm>
          <a:prstGeom prst="rect">
            <a:avLst/>
          </a:prstGeom>
          <a:noFill/>
        </p:spPr>
        <p:txBody>
          <a:bodyPr wrap="square" rtlCol="0">
            <a:spAutoFit/>
          </a:bodyPr>
          <a:lstStyle/>
          <a:p>
            <a:r>
              <a:rPr lang="de-DE" sz="1600" dirty="0" smtClean="0">
                <a:solidFill>
                  <a:schemeClr val="bg1">
                    <a:lumMod val="50000"/>
                  </a:schemeClr>
                </a:solidFill>
              </a:rPr>
              <a:t>Informatik</a:t>
            </a:r>
            <a:endParaRPr lang="de-DE" sz="1600" dirty="0">
              <a:solidFill>
                <a:schemeClr val="bg1">
                  <a:lumMod val="50000"/>
                </a:schemeClr>
              </a:solidFill>
            </a:endParaRPr>
          </a:p>
        </p:txBody>
      </p:sp>
      <p:sp>
        <p:nvSpPr>
          <p:cNvPr id="15" name="Textfeld 14"/>
          <p:cNvSpPr txBox="1"/>
          <p:nvPr/>
        </p:nvSpPr>
        <p:spPr>
          <a:xfrm>
            <a:off x="8111577" y="4237612"/>
            <a:ext cx="1931307" cy="830997"/>
          </a:xfrm>
          <a:prstGeom prst="rect">
            <a:avLst/>
          </a:prstGeom>
          <a:noFill/>
        </p:spPr>
        <p:txBody>
          <a:bodyPr wrap="square" rtlCol="0">
            <a:spAutoFit/>
          </a:bodyPr>
          <a:lstStyle>
            <a:defPPr>
              <a:defRPr lang="en-DE"/>
            </a:defPPr>
            <a:lvl1pPr>
              <a:defRPr>
                <a:solidFill>
                  <a:schemeClr val="bg1">
                    <a:lumMod val="50000"/>
                  </a:schemeClr>
                </a:solidFill>
              </a:defRPr>
            </a:lvl1pPr>
          </a:lstStyle>
          <a:p>
            <a:pPr algn="r"/>
            <a:r>
              <a:rPr lang="de-DE" sz="1600" dirty="0"/>
              <a:t>Historische </a:t>
            </a:r>
            <a:r>
              <a:rPr lang="de-DE" sz="1600" dirty="0" smtClean="0"/>
              <a:t>Grundwissen-</a:t>
            </a:r>
            <a:r>
              <a:rPr lang="de-DE" sz="1600" dirty="0" err="1" smtClean="0"/>
              <a:t>schaften</a:t>
            </a:r>
            <a:endParaRPr lang="de-DE" sz="1600" dirty="0"/>
          </a:p>
        </p:txBody>
      </p:sp>
      <p:sp>
        <p:nvSpPr>
          <p:cNvPr id="14" name="Textfeld 13"/>
          <p:cNvSpPr txBox="1"/>
          <p:nvPr/>
        </p:nvSpPr>
        <p:spPr>
          <a:xfrm>
            <a:off x="7792971" y="447608"/>
            <a:ext cx="1931307" cy="338554"/>
          </a:xfrm>
          <a:prstGeom prst="rect">
            <a:avLst/>
          </a:prstGeom>
          <a:noFill/>
        </p:spPr>
        <p:txBody>
          <a:bodyPr wrap="square" rtlCol="0">
            <a:spAutoFit/>
          </a:bodyPr>
          <a:lstStyle>
            <a:defPPr>
              <a:defRPr lang="en-DE"/>
            </a:defPPr>
            <a:lvl1pPr>
              <a:defRPr>
                <a:solidFill>
                  <a:schemeClr val="bg1">
                    <a:lumMod val="50000"/>
                  </a:schemeClr>
                </a:solidFill>
              </a:defRPr>
            </a:lvl1pPr>
          </a:lstStyle>
          <a:p>
            <a:r>
              <a:rPr lang="de-DE" sz="1600" dirty="0"/>
              <a:t>Digital Humanities</a:t>
            </a:r>
          </a:p>
        </p:txBody>
      </p:sp>
      <p:sp>
        <p:nvSpPr>
          <p:cNvPr id="7" name="Textfeld 6"/>
          <p:cNvSpPr txBox="1"/>
          <p:nvPr/>
        </p:nvSpPr>
        <p:spPr>
          <a:xfrm>
            <a:off x="320885" y="1755563"/>
            <a:ext cx="3709632" cy="3416320"/>
          </a:xfrm>
          <a:prstGeom prst="rect">
            <a:avLst/>
          </a:prstGeom>
          <a:noFill/>
          <a:ln>
            <a:noFill/>
          </a:ln>
        </p:spPr>
        <p:txBody>
          <a:bodyPr wrap="square" rtlCol="0">
            <a:spAutoFit/>
          </a:bodyPr>
          <a:lstStyle/>
          <a:p>
            <a:r>
              <a:rPr lang="de-DE" dirty="0" smtClean="0">
                <a:latin typeface="Fira Sans" panose="020B0503050000020004" pitchFamily="34" charset="0"/>
                <a:ea typeface="Fira Sans" panose="020B0503050000020004" pitchFamily="34" charset="0"/>
              </a:rPr>
              <a:t>Die Dienstleistungen und Erwerbungen des FID BBI betreffen die…</a:t>
            </a:r>
          </a:p>
          <a:p>
            <a:endParaRPr lang="de-DE" dirty="0" smtClean="0">
              <a:latin typeface="Fira Sans" panose="020B0503050000020004" pitchFamily="34" charset="0"/>
              <a:ea typeface="Fira Sans" panose="020B0503050000020004" pitchFamily="34" charset="0"/>
            </a:endParaRPr>
          </a:p>
          <a:p>
            <a:pPr marL="285750" indent="-285750">
              <a:buFont typeface="Arial" panose="020B0604020202020204" pitchFamily="34" charset="0"/>
              <a:buChar char="•"/>
            </a:pPr>
            <a:r>
              <a:rPr lang="de-DE" dirty="0" smtClean="0">
                <a:latin typeface="Fira Sans" panose="020B0503050000020004" pitchFamily="34" charset="0"/>
                <a:ea typeface="Fira Sans" panose="020B0503050000020004" pitchFamily="34" charset="0"/>
              </a:rPr>
              <a:t>Produktion</a:t>
            </a:r>
          </a:p>
          <a:p>
            <a:pPr marL="285750" indent="-285750">
              <a:buFont typeface="Arial" panose="020B0604020202020204" pitchFamily="34" charset="0"/>
              <a:buChar char="•"/>
            </a:pPr>
            <a:r>
              <a:rPr lang="de-DE" dirty="0" smtClean="0">
                <a:latin typeface="Fira Sans" panose="020B0503050000020004" pitchFamily="34" charset="0"/>
                <a:ea typeface="Fira Sans" panose="020B0503050000020004" pitchFamily="34" charset="0"/>
              </a:rPr>
              <a:t>Vervielfältigung</a:t>
            </a:r>
          </a:p>
          <a:p>
            <a:pPr marL="285750" indent="-285750">
              <a:buFont typeface="Arial" panose="020B0604020202020204" pitchFamily="34" charset="0"/>
              <a:buChar char="•"/>
            </a:pPr>
            <a:r>
              <a:rPr lang="de-DE" dirty="0" smtClean="0">
                <a:latin typeface="Fira Sans" panose="020B0503050000020004" pitchFamily="34" charset="0"/>
                <a:ea typeface="Fira Sans" panose="020B0503050000020004" pitchFamily="34" charset="0"/>
              </a:rPr>
              <a:t>Distribution</a:t>
            </a:r>
          </a:p>
          <a:p>
            <a:pPr marL="285750" indent="-285750">
              <a:buFont typeface="Arial" panose="020B0604020202020204" pitchFamily="34" charset="0"/>
              <a:buChar char="•"/>
            </a:pPr>
            <a:r>
              <a:rPr lang="de-DE" dirty="0" smtClean="0">
                <a:latin typeface="Fira Sans" panose="020B0503050000020004" pitchFamily="34" charset="0"/>
                <a:ea typeface="Fira Sans" panose="020B0503050000020004" pitchFamily="34" charset="0"/>
              </a:rPr>
              <a:t>Verwertung</a:t>
            </a:r>
          </a:p>
          <a:p>
            <a:pPr marL="285750" indent="-285750">
              <a:buFont typeface="Arial" panose="020B0604020202020204" pitchFamily="34" charset="0"/>
              <a:buChar char="•"/>
            </a:pPr>
            <a:r>
              <a:rPr lang="de-DE" dirty="0" smtClean="0">
                <a:latin typeface="Fira Sans" panose="020B0503050000020004" pitchFamily="34" charset="0"/>
                <a:ea typeface="Fira Sans" panose="020B0503050000020004" pitchFamily="34" charset="0"/>
              </a:rPr>
              <a:t>Bewahrung und</a:t>
            </a:r>
          </a:p>
          <a:p>
            <a:pPr marL="285750" indent="-285750">
              <a:buFont typeface="Arial" panose="020B0604020202020204" pitchFamily="34" charset="0"/>
              <a:buChar char="•"/>
            </a:pPr>
            <a:r>
              <a:rPr lang="de-DE" dirty="0" smtClean="0">
                <a:latin typeface="Fira Sans" panose="020B0503050000020004" pitchFamily="34" charset="0"/>
                <a:ea typeface="Fira Sans" panose="020B0503050000020004" pitchFamily="34" charset="0"/>
              </a:rPr>
              <a:t>Rezeption</a:t>
            </a:r>
          </a:p>
          <a:p>
            <a:endParaRPr lang="de-DE" dirty="0" smtClean="0">
              <a:latin typeface="Fira Sans" panose="020B0503050000020004" pitchFamily="34" charset="0"/>
              <a:ea typeface="Fira Sans" panose="020B0503050000020004" pitchFamily="34" charset="0"/>
            </a:endParaRPr>
          </a:p>
          <a:p>
            <a:r>
              <a:rPr lang="de-DE" dirty="0">
                <a:latin typeface="Fira Sans" panose="020B0503050000020004" pitchFamily="34" charset="0"/>
                <a:ea typeface="Fira Sans" panose="020B0503050000020004" pitchFamily="34" charset="0"/>
              </a:rPr>
              <a:t>… von </a:t>
            </a:r>
            <a:r>
              <a:rPr lang="de-DE" dirty="0" smtClean="0">
                <a:latin typeface="Fira Sans" panose="020B0503050000020004" pitchFamily="34" charset="0"/>
                <a:ea typeface="Fira Sans" panose="020B0503050000020004" pitchFamily="34" charset="0"/>
              </a:rPr>
              <a:t>Information</a:t>
            </a:r>
            <a:endParaRPr lang="de-DE" dirty="0">
              <a:latin typeface="Fira Sans" panose="020B0503050000020004" pitchFamily="34" charset="0"/>
              <a:ea typeface="Fira Sans" panose="020B0503050000020004" pitchFamily="34" charset="0"/>
            </a:endParaRPr>
          </a:p>
        </p:txBody>
      </p:sp>
      <p:sp>
        <p:nvSpPr>
          <p:cNvPr id="12" name="Textfeld 11"/>
          <p:cNvSpPr txBox="1"/>
          <p:nvPr/>
        </p:nvSpPr>
        <p:spPr>
          <a:xfrm rot="16200000">
            <a:off x="4377428" y="2448838"/>
            <a:ext cx="2278898" cy="980379"/>
          </a:xfrm>
          <a:prstGeom prst="rect">
            <a:avLst/>
          </a:prstGeom>
          <a:noFill/>
        </p:spPr>
        <p:txBody>
          <a:bodyPr wrap="square" rtlCol="0">
            <a:prstTxWarp prst="textArchUp">
              <a:avLst>
                <a:gd name="adj" fmla="val 11633054"/>
              </a:avLst>
            </a:prstTxWarp>
            <a:spAutoFit/>
          </a:bodyPr>
          <a:lstStyle/>
          <a:p>
            <a:pPr algn="ctr"/>
            <a:r>
              <a:rPr lang="de-DE" sz="2800" spc="130" dirty="0" smtClean="0">
                <a:solidFill>
                  <a:schemeClr val="bg1">
                    <a:lumMod val="50000"/>
                  </a:schemeClr>
                </a:solidFill>
              </a:rPr>
              <a:t>Randbereiche</a:t>
            </a:r>
            <a:endParaRPr lang="de-DE" sz="2800" spc="130" dirty="0">
              <a:solidFill>
                <a:schemeClr val="bg1">
                  <a:lumMod val="50000"/>
                </a:schemeClr>
              </a:solidFill>
            </a:endParaRPr>
          </a:p>
        </p:txBody>
      </p:sp>
      <p:sp>
        <p:nvSpPr>
          <p:cNvPr id="4" name="Textfeld 3"/>
          <p:cNvSpPr txBox="1"/>
          <p:nvPr/>
        </p:nvSpPr>
        <p:spPr>
          <a:xfrm>
            <a:off x="6922348" y="1905000"/>
            <a:ext cx="45719" cy="369332"/>
          </a:xfrm>
          <a:prstGeom prst="rect">
            <a:avLst/>
          </a:prstGeom>
          <a:noFill/>
        </p:spPr>
        <p:txBody>
          <a:bodyPr wrap="square" rtlCol="0">
            <a:spAutoFit/>
          </a:bodyPr>
          <a:lstStyle/>
          <a:p>
            <a:endParaRPr lang="de-DE" dirty="0"/>
          </a:p>
        </p:txBody>
      </p:sp>
      <p:sp>
        <p:nvSpPr>
          <p:cNvPr id="2" name="Titel 1"/>
          <p:cNvSpPr>
            <a:spLocks noGrp="1"/>
          </p:cNvSpPr>
          <p:nvPr>
            <p:ph type="title"/>
          </p:nvPr>
        </p:nvSpPr>
        <p:spPr>
          <a:xfrm>
            <a:off x="390902" y="362231"/>
            <a:ext cx="4177963" cy="1080000"/>
          </a:xfrm>
        </p:spPr>
        <p:txBody>
          <a:bodyPr/>
          <a:lstStyle/>
          <a:p>
            <a:r>
              <a:rPr lang="de-DE" dirty="0" smtClean="0"/>
              <a:t>Das inhaltliche Profil des FID BBI</a:t>
            </a:r>
            <a:endParaRPr lang="de-DE" dirty="0"/>
          </a:p>
        </p:txBody>
      </p:sp>
      <p:sp>
        <p:nvSpPr>
          <p:cNvPr id="13" name="Textfeld 12"/>
          <p:cNvSpPr txBox="1"/>
          <p:nvPr/>
        </p:nvSpPr>
        <p:spPr>
          <a:xfrm>
            <a:off x="6289920" y="4010369"/>
            <a:ext cx="1592702" cy="307777"/>
          </a:xfrm>
          <a:prstGeom prst="rect">
            <a:avLst/>
          </a:prstGeom>
          <a:solidFill>
            <a:srgbClr val="000000">
              <a:alpha val="74902"/>
            </a:srgbClr>
          </a:solidFill>
          <a:ln>
            <a:noFill/>
          </a:ln>
        </p:spPr>
        <p:txBody>
          <a:bodyPr wrap="square" rtlCol="0">
            <a:spAutoFit/>
          </a:bodyPr>
          <a:lstStyle>
            <a:defPPr>
              <a:defRPr lang="en-DE"/>
            </a:defPPr>
            <a:lvl1pPr algn="ctr">
              <a:defRPr sz="1400">
                <a:solidFill>
                  <a:schemeClr val="bg1"/>
                </a:solidFill>
              </a:defRPr>
            </a:lvl1pPr>
          </a:lstStyle>
          <a:p>
            <a:r>
              <a:rPr lang="de-DE" dirty="0"/>
              <a:t>Buchwissenschaft</a:t>
            </a:r>
          </a:p>
        </p:txBody>
      </p:sp>
      <p:sp>
        <p:nvSpPr>
          <p:cNvPr id="17" name="Textfeld 16"/>
          <p:cNvSpPr txBox="1"/>
          <p:nvPr/>
        </p:nvSpPr>
        <p:spPr>
          <a:xfrm>
            <a:off x="5711328" y="1720277"/>
            <a:ext cx="1211020" cy="523220"/>
          </a:xfrm>
          <a:prstGeom prst="rect">
            <a:avLst/>
          </a:prstGeom>
          <a:solidFill>
            <a:srgbClr val="000000">
              <a:alpha val="74902"/>
            </a:srgbClr>
          </a:solidFill>
          <a:ln>
            <a:noFill/>
          </a:ln>
        </p:spPr>
        <p:txBody>
          <a:bodyPr wrap="square" rtlCol="0">
            <a:spAutoFit/>
          </a:bodyPr>
          <a:lstStyle>
            <a:defPPr>
              <a:defRPr lang="en-DE"/>
            </a:defPPr>
            <a:lvl1pPr>
              <a:defRPr>
                <a:solidFill>
                  <a:schemeClr val="bg1">
                    <a:lumMod val="50000"/>
                  </a:schemeClr>
                </a:solidFill>
              </a:defRPr>
            </a:lvl1pPr>
          </a:lstStyle>
          <a:p>
            <a:pPr algn="ctr"/>
            <a:r>
              <a:rPr lang="de-DE" sz="1400" dirty="0" smtClean="0">
                <a:solidFill>
                  <a:schemeClr val="bg1"/>
                </a:solidFill>
              </a:rPr>
              <a:t>Informations-wissenschaft</a:t>
            </a:r>
            <a:endParaRPr lang="de-DE" sz="1400" dirty="0">
              <a:solidFill>
                <a:schemeClr val="bg1"/>
              </a:solidFill>
            </a:endParaRPr>
          </a:p>
        </p:txBody>
      </p:sp>
      <p:sp>
        <p:nvSpPr>
          <p:cNvPr id="20" name="Textfeld 19"/>
          <p:cNvSpPr txBox="1"/>
          <p:nvPr/>
        </p:nvSpPr>
        <p:spPr>
          <a:xfrm>
            <a:off x="8165475" y="2620434"/>
            <a:ext cx="1186297" cy="523220"/>
          </a:xfrm>
          <a:prstGeom prst="rect">
            <a:avLst/>
          </a:prstGeom>
          <a:solidFill>
            <a:srgbClr val="000000">
              <a:alpha val="74902"/>
            </a:srgbClr>
          </a:solidFill>
          <a:ln>
            <a:noFill/>
          </a:ln>
        </p:spPr>
        <p:txBody>
          <a:bodyPr wrap="square" rtlCol="0">
            <a:spAutoFit/>
          </a:bodyPr>
          <a:lstStyle>
            <a:defPPr>
              <a:defRPr lang="en-DE"/>
            </a:defPPr>
            <a:lvl1pPr algn="ctr">
              <a:defRPr sz="1400">
                <a:solidFill>
                  <a:schemeClr val="bg1"/>
                </a:solidFill>
              </a:defRPr>
            </a:lvl1pPr>
          </a:lstStyle>
          <a:p>
            <a:r>
              <a:rPr lang="de-DE" dirty="0"/>
              <a:t>Bibliotheks-wissenschaft</a:t>
            </a:r>
          </a:p>
        </p:txBody>
      </p:sp>
      <p:sp>
        <p:nvSpPr>
          <p:cNvPr id="3" name="Foliennummernplatzhalter 2"/>
          <p:cNvSpPr>
            <a:spLocks noGrp="1"/>
          </p:cNvSpPr>
          <p:nvPr>
            <p:ph type="sldNum" sz="quarter" idx="11"/>
          </p:nvPr>
        </p:nvSpPr>
        <p:spPr/>
        <p:txBody>
          <a:bodyPr/>
          <a:lstStyle/>
          <a:p>
            <a:pPr lvl="0"/>
            <a:fld id="{1B2A78F4-B7C5-4219-B70C-CF570D5A7E41}" type="slidenum">
              <a:rPr lang="de-DE" smtClean="0"/>
              <a:t>6</a:t>
            </a:fld>
            <a:endParaRPr lang="de-DE"/>
          </a:p>
        </p:txBody>
      </p:sp>
    </p:spTree>
    <p:extLst>
      <p:ext uri="{BB962C8B-B14F-4D97-AF65-F5344CB8AC3E}">
        <p14:creationId xmlns:p14="http://schemas.microsoft.com/office/powerpoint/2010/main" val="695232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Datenpool für Ihre Recherche</a:t>
            </a:r>
            <a:endParaRPr lang="de-DE" dirty="0"/>
          </a:p>
        </p:txBody>
      </p:sp>
      <p:sp>
        <p:nvSpPr>
          <p:cNvPr id="5" name="Foliennummernplatzhalter 4"/>
          <p:cNvSpPr>
            <a:spLocks noGrp="1"/>
          </p:cNvSpPr>
          <p:nvPr>
            <p:ph type="sldNum" sz="quarter" idx="11"/>
          </p:nvPr>
        </p:nvSpPr>
        <p:spPr>
          <a:xfrm>
            <a:off x="7739837" y="4963800"/>
            <a:ext cx="1440000" cy="360000"/>
          </a:xfrm>
        </p:spPr>
        <p:txBody>
          <a:bodyPr/>
          <a:lstStyle/>
          <a:p>
            <a:pPr lvl="0"/>
            <a:fld id="{1B2A78F4-B7C5-4219-B70C-CF570D5A7E41}" type="slidenum">
              <a:rPr lang="de-DE" smtClean="0"/>
              <a:t>7</a:t>
            </a:fld>
            <a:endParaRPr lang="de-DE"/>
          </a:p>
        </p:txBody>
      </p:sp>
      <p:pic>
        <p:nvPicPr>
          <p:cNvPr id="9" name="Grafik 8"/>
          <p:cNvPicPr>
            <a:picLocks noChangeAspect="1"/>
          </p:cNvPicPr>
          <p:nvPr/>
        </p:nvPicPr>
        <p:blipFill rotWithShape="1">
          <a:blip r:embed="rId2"/>
          <a:srcRect l="7576" t="4852" r="11790" b="5947"/>
          <a:stretch/>
        </p:blipFill>
        <p:spPr>
          <a:xfrm>
            <a:off x="770913" y="1230999"/>
            <a:ext cx="1221230" cy="1620000"/>
          </a:xfrm>
          <a:prstGeom prst="rect">
            <a:avLst/>
          </a:prstGeom>
        </p:spPr>
      </p:pic>
      <p:sp>
        <p:nvSpPr>
          <p:cNvPr id="10" name="Rechteck 9"/>
          <p:cNvSpPr/>
          <p:nvPr/>
        </p:nvSpPr>
        <p:spPr>
          <a:xfrm>
            <a:off x="2178930" y="1217549"/>
            <a:ext cx="5038725" cy="800219"/>
          </a:xfrm>
          <a:prstGeom prst="rect">
            <a:avLst/>
          </a:prstGeom>
        </p:spPr>
        <p:txBody>
          <a:bodyPr>
            <a:spAutoFit/>
          </a:bodyPr>
          <a:lstStyle/>
          <a:p>
            <a:pPr lvl="0"/>
            <a:r>
              <a:rPr lang="de-DE" sz="2800" dirty="0" smtClean="0"/>
              <a:t>1,6 </a:t>
            </a:r>
            <a:r>
              <a:rPr lang="de-DE" sz="2800" dirty="0"/>
              <a:t>Millionen</a:t>
            </a:r>
          </a:p>
          <a:p>
            <a:pPr lvl="0"/>
            <a:r>
              <a:rPr lang="de-DE" dirty="0"/>
              <a:t>Monographien</a:t>
            </a:r>
          </a:p>
        </p:txBody>
      </p:sp>
      <p:sp>
        <p:nvSpPr>
          <p:cNvPr id="11" name="Rechteck 10"/>
          <p:cNvSpPr/>
          <p:nvPr/>
        </p:nvSpPr>
        <p:spPr>
          <a:xfrm>
            <a:off x="2932942" y="3326425"/>
            <a:ext cx="2561215" cy="800219"/>
          </a:xfrm>
          <a:prstGeom prst="rect">
            <a:avLst/>
          </a:prstGeom>
        </p:spPr>
        <p:txBody>
          <a:bodyPr wrap="square">
            <a:spAutoFit/>
          </a:bodyPr>
          <a:lstStyle/>
          <a:p>
            <a:pPr lvl="0"/>
            <a:r>
              <a:rPr lang="de-DE" sz="2800" dirty="0" smtClean="0"/>
              <a:t>3,5 Millionen </a:t>
            </a:r>
          </a:p>
          <a:p>
            <a:pPr lvl="0"/>
            <a:r>
              <a:rPr lang="de-DE" dirty="0" smtClean="0"/>
              <a:t>Einzelaufsätze</a:t>
            </a:r>
            <a:endParaRPr lang="de-DE" dirty="0"/>
          </a:p>
        </p:txBody>
      </p:sp>
      <p:sp>
        <p:nvSpPr>
          <p:cNvPr id="12" name="Rechteck 11"/>
          <p:cNvSpPr/>
          <p:nvPr/>
        </p:nvSpPr>
        <p:spPr>
          <a:xfrm>
            <a:off x="7707078" y="3326425"/>
            <a:ext cx="2091346" cy="1354217"/>
          </a:xfrm>
          <a:prstGeom prst="rect">
            <a:avLst/>
          </a:prstGeom>
        </p:spPr>
        <p:txBody>
          <a:bodyPr wrap="square">
            <a:spAutoFit/>
          </a:bodyPr>
          <a:lstStyle/>
          <a:p>
            <a:pPr lvl="0"/>
            <a:r>
              <a:rPr lang="de-DE" dirty="0" smtClean="0"/>
              <a:t>Insgesamt</a:t>
            </a:r>
          </a:p>
          <a:p>
            <a:pPr lvl="0"/>
            <a:r>
              <a:rPr lang="de-DE" sz="2800" dirty="0" smtClean="0"/>
              <a:t>4,5 </a:t>
            </a:r>
            <a:r>
              <a:rPr lang="de-DE" sz="2800" dirty="0"/>
              <a:t>Millionen </a:t>
            </a:r>
            <a:endParaRPr lang="de-DE" sz="2800" dirty="0" smtClean="0"/>
          </a:p>
          <a:p>
            <a:pPr lvl="0"/>
            <a:r>
              <a:rPr lang="de-DE" dirty="0" smtClean="0"/>
              <a:t>fachrelevante </a:t>
            </a:r>
            <a:r>
              <a:rPr lang="de-DE" dirty="0"/>
              <a:t>Datensätze</a:t>
            </a:r>
          </a:p>
        </p:txBody>
      </p:sp>
      <p:sp>
        <p:nvSpPr>
          <p:cNvPr id="13" name="Rechteck 12"/>
          <p:cNvSpPr/>
          <p:nvPr/>
        </p:nvSpPr>
        <p:spPr>
          <a:xfrm>
            <a:off x="6961610" y="1230999"/>
            <a:ext cx="1948485" cy="1077218"/>
          </a:xfrm>
          <a:prstGeom prst="rect">
            <a:avLst/>
          </a:prstGeom>
        </p:spPr>
        <p:txBody>
          <a:bodyPr wrap="square">
            <a:spAutoFit/>
          </a:bodyPr>
          <a:lstStyle/>
          <a:p>
            <a:pPr lvl="0"/>
            <a:r>
              <a:rPr lang="de-DE" sz="2800" dirty="0"/>
              <a:t>1 Million </a:t>
            </a:r>
          </a:p>
          <a:p>
            <a:pPr lvl="0"/>
            <a:r>
              <a:rPr lang="de-DE" dirty="0"/>
              <a:t>Open-Access- Publikationen</a:t>
            </a:r>
          </a:p>
        </p:txBody>
      </p:sp>
      <p:pic>
        <p:nvPicPr>
          <p:cNvPr id="14" name="Grafik 13"/>
          <p:cNvPicPr>
            <a:picLocks noChangeAspect="1"/>
          </p:cNvPicPr>
          <p:nvPr/>
        </p:nvPicPr>
        <p:blipFill rotWithShape="1">
          <a:blip r:embed="rId3"/>
          <a:srcRect l="8760" t="7240" r="9041" b="11406"/>
          <a:stretch/>
        </p:blipFill>
        <p:spPr>
          <a:xfrm>
            <a:off x="1388809" y="3343800"/>
            <a:ext cx="1206667" cy="1620000"/>
          </a:xfrm>
          <a:prstGeom prst="rect">
            <a:avLst/>
          </a:prstGeom>
        </p:spPr>
      </p:pic>
      <p:pic>
        <p:nvPicPr>
          <p:cNvPr id="15" name="Grafik 14"/>
          <p:cNvPicPr>
            <a:picLocks noChangeAspect="1"/>
          </p:cNvPicPr>
          <p:nvPr/>
        </p:nvPicPr>
        <p:blipFill rotWithShape="1">
          <a:blip r:embed="rId3"/>
          <a:srcRect l="6929" t="6545" r="8792" b="12045"/>
          <a:stretch/>
        </p:blipFill>
        <p:spPr>
          <a:xfrm>
            <a:off x="5494157" y="1230999"/>
            <a:ext cx="1236316" cy="1620000"/>
          </a:xfrm>
          <a:prstGeom prst="rect">
            <a:avLst/>
          </a:prstGeom>
        </p:spPr>
      </p:pic>
      <p:pic>
        <p:nvPicPr>
          <p:cNvPr id="16" name="Grafik 15"/>
          <p:cNvPicPr>
            <a:picLocks noChangeAspect="1"/>
          </p:cNvPicPr>
          <p:nvPr/>
        </p:nvPicPr>
        <p:blipFill rotWithShape="1">
          <a:blip r:embed="rId4">
            <a:extLst>
              <a:ext uri="{28A0092B-C50C-407E-A947-70E740481C1C}">
                <a14:useLocalDpi xmlns:a14="http://schemas.microsoft.com/office/drawing/2010/main" val="0"/>
              </a:ext>
            </a:extLst>
          </a:blip>
          <a:srcRect l="32228" r="41990"/>
          <a:stretch/>
        </p:blipFill>
        <p:spPr>
          <a:xfrm>
            <a:off x="5263020" y="1980892"/>
            <a:ext cx="779845" cy="1228814"/>
          </a:xfrm>
          <a:prstGeom prst="rect">
            <a:avLst/>
          </a:prstGeom>
        </p:spPr>
      </p:pic>
      <p:pic>
        <p:nvPicPr>
          <p:cNvPr id="18" name="Grafik 17"/>
          <p:cNvPicPr>
            <a:picLocks noChangeAspect="1"/>
          </p:cNvPicPr>
          <p:nvPr/>
        </p:nvPicPr>
        <p:blipFill>
          <a:blip r:embed="rId5"/>
          <a:stretch>
            <a:fillRect/>
          </a:stretch>
        </p:blipFill>
        <p:spPr>
          <a:xfrm>
            <a:off x="6275695" y="3343800"/>
            <a:ext cx="1371830" cy="1620000"/>
          </a:xfrm>
          <a:prstGeom prst="rect">
            <a:avLst/>
          </a:prstGeom>
        </p:spPr>
      </p:pic>
    </p:spTree>
    <p:extLst>
      <p:ext uri="{BB962C8B-B14F-4D97-AF65-F5344CB8AC3E}">
        <p14:creationId xmlns:p14="http://schemas.microsoft.com/office/powerpoint/2010/main" val="3982726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Monographien</a:t>
            </a:r>
            <a:endParaRPr lang="de-DE" dirty="0"/>
          </a:p>
        </p:txBody>
      </p:sp>
      <p:sp>
        <p:nvSpPr>
          <p:cNvPr id="5" name="Foliennummernplatzhalter 4"/>
          <p:cNvSpPr>
            <a:spLocks noGrp="1"/>
          </p:cNvSpPr>
          <p:nvPr>
            <p:ph type="sldNum" sz="quarter" idx="11"/>
          </p:nvPr>
        </p:nvSpPr>
        <p:spPr/>
        <p:txBody>
          <a:bodyPr/>
          <a:lstStyle/>
          <a:p>
            <a:pPr lvl="0"/>
            <a:fld id="{1B2A78F4-B7C5-4219-B70C-CF570D5A7E41}" type="slidenum">
              <a:rPr lang="de-DE" smtClean="0"/>
              <a:t>8</a:t>
            </a:fld>
            <a:endParaRPr lang="de-DE"/>
          </a:p>
        </p:txBody>
      </p:sp>
      <p:pic>
        <p:nvPicPr>
          <p:cNvPr id="6" name="Grafik 5"/>
          <p:cNvPicPr>
            <a:picLocks noChangeAspect="1"/>
          </p:cNvPicPr>
          <p:nvPr/>
        </p:nvPicPr>
        <p:blipFill rotWithShape="1">
          <a:blip r:embed="rId2"/>
          <a:srcRect l="7576" t="4852" r="11790" b="5947"/>
          <a:stretch/>
        </p:blipFill>
        <p:spPr>
          <a:xfrm>
            <a:off x="760995" y="1248716"/>
            <a:ext cx="1426300" cy="1892032"/>
          </a:xfrm>
          <a:prstGeom prst="rect">
            <a:avLst/>
          </a:prstGeom>
        </p:spPr>
      </p:pic>
      <p:sp>
        <p:nvSpPr>
          <p:cNvPr id="7" name="Rechteck 6"/>
          <p:cNvSpPr/>
          <p:nvPr/>
        </p:nvSpPr>
        <p:spPr>
          <a:xfrm>
            <a:off x="2594863" y="1161354"/>
            <a:ext cx="7095237" cy="1200329"/>
          </a:xfrm>
          <a:prstGeom prst="rect">
            <a:avLst/>
          </a:prstGeom>
        </p:spPr>
        <p:txBody>
          <a:bodyPr wrap="square">
            <a:spAutoFit/>
          </a:bodyPr>
          <a:lstStyle/>
          <a:p>
            <a:pPr lvl="0"/>
            <a:r>
              <a:rPr lang="de-DE" sz="2400" dirty="0" smtClean="0"/>
              <a:t>Fachrelevante Monographien werden mehrheitlich aus Verbundkatalogen herausgefiltert, darunter der K10plus, der British Library Catalogue und viele weitere.</a:t>
            </a:r>
          </a:p>
        </p:txBody>
      </p:sp>
      <p:sp>
        <p:nvSpPr>
          <p:cNvPr id="8" name="Rechteck 7"/>
          <p:cNvSpPr/>
          <p:nvPr/>
        </p:nvSpPr>
        <p:spPr>
          <a:xfrm>
            <a:off x="718863" y="3468115"/>
            <a:ext cx="5038725" cy="1569660"/>
          </a:xfrm>
          <a:prstGeom prst="rect">
            <a:avLst/>
          </a:prstGeom>
        </p:spPr>
        <p:txBody>
          <a:bodyPr>
            <a:spAutoFit/>
          </a:bodyPr>
          <a:lstStyle/>
          <a:p>
            <a:pPr lvl="0"/>
            <a:r>
              <a:rPr lang="de-DE" sz="2400" dirty="0"/>
              <a:t>Aktuelle </a:t>
            </a:r>
            <a:r>
              <a:rPr lang="de-DE" sz="2400" dirty="0">
                <a:hlinkClick r:id="rId3"/>
              </a:rPr>
              <a:t>Neuerscheinungen</a:t>
            </a:r>
            <a:r>
              <a:rPr lang="de-DE" sz="2400" dirty="0"/>
              <a:t> </a:t>
            </a:r>
            <a:r>
              <a:rPr lang="de-DE" sz="2400" dirty="0" smtClean="0"/>
              <a:t>können Sie auch auf </a:t>
            </a:r>
            <a:r>
              <a:rPr lang="de-DE" sz="2400" dirty="0"/>
              <a:t>einer gesonderten Liste </a:t>
            </a:r>
            <a:r>
              <a:rPr lang="de-DE" sz="2400" dirty="0" smtClean="0"/>
              <a:t>einsehen, die auf der Startseite verlinkt ist.</a:t>
            </a:r>
            <a:endParaRPr lang="de-DE" sz="2400" dirty="0"/>
          </a:p>
        </p:txBody>
      </p:sp>
      <p:pic>
        <p:nvPicPr>
          <p:cNvPr id="10" name="Grafik 9"/>
          <p:cNvPicPr>
            <a:picLocks noChangeAspect="1"/>
          </p:cNvPicPr>
          <p:nvPr/>
        </p:nvPicPr>
        <p:blipFill>
          <a:blip r:embed="rId4"/>
          <a:stretch>
            <a:fillRect/>
          </a:stretch>
        </p:blipFill>
        <p:spPr>
          <a:xfrm>
            <a:off x="6025500" y="3140748"/>
            <a:ext cx="3789000" cy="2259252"/>
          </a:xfrm>
          <a:prstGeom prst="rect">
            <a:avLst/>
          </a:prstGeom>
          <a:ln w="6350">
            <a:solidFill>
              <a:schemeClr val="tx1"/>
            </a:solidFill>
          </a:ln>
        </p:spPr>
      </p:pic>
      <p:sp>
        <p:nvSpPr>
          <p:cNvPr id="11" name="Rechteck 10"/>
          <p:cNvSpPr/>
          <p:nvPr/>
        </p:nvSpPr>
        <p:spPr>
          <a:xfrm>
            <a:off x="6972300" y="4893950"/>
            <a:ext cx="1077400" cy="287650"/>
          </a:xfrm>
          <a:prstGeom prst="rect">
            <a:avLst/>
          </a:prstGeom>
          <a:noFill/>
          <a:ln w="38100">
            <a:solidFill>
              <a:srgbClr val="E00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89679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Monographien</a:t>
            </a:r>
            <a:endParaRPr lang="de-DE" dirty="0"/>
          </a:p>
        </p:txBody>
      </p:sp>
      <p:sp>
        <p:nvSpPr>
          <p:cNvPr id="5" name="Foliennummernplatzhalter 4"/>
          <p:cNvSpPr>
            <a:spLocks noGrp="1"/>
          </p:cNvSpPr>
          <p:nvPr>
            <p:ph type="sldNum" sz="quarter" idx="11"/>
          </p:nvPr>
        </p:nvSpPr>
        <p:spPr/>
        <p:txBody>
          <a:bodyPr/>
          <a:lstStyle/>
          <a:p>
            <a:pPr lvl="0"/>
            <a:fld id="{1B2A78F4-B7C5-4219-B70C-CF570D5A7E41}" type="slidenum">
              <a:rPr lang="de-DE" smtClean="0"/>
              <a:t>9</a:t>
            </a:fld>
            <a:endParaRPr lang="de-DE"/>
          </a:p>
        </p:txBody>
      </p:sp>
      <p:pic>
        <p:nvPicPr>
          <p:cNvPr id="6" name="Grafik 5"/>
          <p:cNvPicPr>
            <a:picLocks noChangeAspect="1"/>
          </p:cNvPicPr>
          <p:nvPr/>
        </p:nvPicPr>
        <p:blipFill rotWithShape="1">
          <a:blip r:embed="rId2"/>
          <a:srcRect l="7576" t="4852" r="11790" b="5947"/>
          <a:stretch/>
        </p:blipFill>
        <p:spPr>
          <a:xfrm>
            <a:off x="760995" y="1248716"/>
            <a:ext cx="1426300" cy="1892032"/>
          </a:xfrm>
          <a:prstGeom prst="rect">
            <a:avLst/>
          </a:prstGeom>
        </p:spPr>
      </p:pic>
      <p:sp>
        <p:nvSpPr>
          <p:cNvPr id="7" name="Rechteck 6"/>
          <p:cNvSpPr/>
          <p:nvPr/>
        </p:nvSpPr>
        <p:spPr>
          <a:xfrm>
            <a:off x="2594863" y="1161354"/>
            <a:ext cx="7095237" cy="830997"/>
          </a:xfrm>
          <a:prstGeom prst="rect">
            <a:avLst/>
          </a:prstGeom>
        </p:spPr>
        <p:txBody>
          <a:bodyPr wrap="square">
            <a:spAutoFit/>
          </a:bodyPr>
          <a:lstStyle/>
          <a:p>
            <a:pPr lvl="0"/>
            <a:r>
              <a:rPr lang="de-DE" sz="2400" dirty="0" smtClean="0"/>
              <a:t>Neuerscheinungen werden auch in Ergebnislisten als solche markiert.</a:t>
            </a:r>
          </a:p>
        </p:txBody>
      </p:sp>
      <p:pic>
        <p:nvPicPr>
          <p:cNvPr id="3" name="Grafik 2"/>
          <p:cNvPicPr>
            <a:picLocks noChangeAspect="1"/>
          </p:cNvPicPr>
          <p:nvPr/>
        </p:nvPicPr>
        <p:blipFill>
          <a:blip r:embed="rId3"/>
          <a:stretch>
            <a:fillRect/>
          </a:stretch>
        </p:blipFill>
        <p:spPr>
          <a:xfrm>
            <a:off x="3737214" y="2289475"/>
            <a:ext cx="5764502" cy="2930525"/>
          </a:xfrm>
          <a:prstGeom prst="rect">
            <a:avLst/>
          </a:prstGeom>
          <a:ln w="6350">
            <a:solidFill>
              <a:schemeClr val="tx1"/>
            </a:solidFill>
          </a:ln>
        </p:spPr>
      </p:pic>
    </p:spTree>
    <p:extLst>
      <p:ext uri="{BB962C8B-B14F-4D97-AF65-F5344CB8AC3E}">
        <p14:creationId xmlns:p14="http://schemas.microsoft.com/office/powerpoint/2010/main" val="4221213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r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C53A146B-6099-42B0-82BB-99043741ADA9}" vid="{D9AC67F5-45E7-4DCB-A939-5CEDE82D6FCB}"/>
    </a:ext>
  </a:extLst>
</a:theme>
</file>

<file path=ppt/theme/theme2.xml><?xml version="1.0" encoding="utf-8"?>
<a:theme xmlns:a="http://schemas.openxmlformats.org/drawingml/2006/main" name="Inhalt">
  <a:themeElements>
    <a:clrScheme name="Benutzerdefiniert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D80050"/>
      </a:hlink>
      <a:folHlink>
        <a:srgbClr val="D80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C53A146B-6099-42B0-82BB-99043741ADA9}" vid="{392807A1-0DDC-44BA-BC09-379AE89721BB}"/>
    </a:ext>
  </a:extLst>
</a:theme>
</file>

<file path=ppt/theme/theme3.xml><?xml version="1.0" encoding="utf-8"?>
<a:theme xmlns:a="http://schemas.openxmlformats.org/drawingml/2006/main" name="Zwischenfoli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C53A146B-6099-42B0-82BB-99043741ADA9}" vid="{38765014-8281-4063-A699-9C498FD58520}"/>
    </a:ext>
  </a:extLst>
</a:theme>
</file>

<file path=ppt/theme/theme4.xml><?xml version="1.0" encoding="utf-8"?>
<a:theme xmlns:a="http://schemas.openxmlformats.org/drawingml/2006/main" name="1_Start">
  <a:themeElements>
    <a:clrScheme name="Benutzerdefiniert 2">
      <a:dk1>
        <a:sysClr val="windowText" lastClr="000000"/>
      </a:dk1>
      <a:lt1>
        <a:sysClr val="window" lastClr="FFFFFF"/>
      </a:lt1>
      <a:dk2>
        <a:srgbClr val="616971"/>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D80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630C6268-F348-49AB-BA2B-3BB1F6276D72}" vid="{386F5007-2FA6-4B2E-A5CF-D4AAB46D7DE8}"/>
    </a:ext>
  </a:extLst>
</a:theme>
</file>

<file path=ppt/theme/theme5.xml><?xml version="1.0" encoding="utf-8"?>
<a:theme xmlns:a="http://schemas.openxmlformats.org/drawingml/2006/main" name="2_Start">
  <a:themeElements>
    <a:clrScheme name="FID BBI">
      <a:dk1>
        <a:sysClr val="windowText" lastClr="000000"/>
      </a:dk1>
      <a:lt1>
        <a:sysClr val="window" lastClr="FFFFFF"/>
      </a:lt1>
      <a:dk2>
        <a:srgbClr val="616971"/>
      </a:dk2>
      <a:lt2>
        <a:srgbClr val="E7E6E6"/>
      </a:lt2>
      <a:accent1>
        <a:srgbClr val="4472C4"/>
      </a:accent1>
      <a:accent2>
        <a:srgbClr val="ED7D31"/>
      </a:accent2>
      <a:accent3>
        <a:srgbClr val="A5A5A5"/>
      </a:accent3>
      <a:accent4>
        <a:srgbClr val="FFC000"/>
      </a:accent4>
      <a:accent5>
        <a:srgbClr val="5B9BD5"/>
      </a:accent5>
      <a:accent6>
        <a:srgbClr val="70AD47"/>
      </a:accent6>
      <a:hlink>
        <a:srgbClr val="D80050"/>
      </a:hlink>
      <a:folHlink>
        <a:srgbClr val="D80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630C6268-F348-49AB-BA2B-3BB1F6276D72}" vid="{386F5007-2FA6-4B2E-A5CF-D4AAB46D7DE8}"/>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Schulungspräsentation für Fachreferenten</Template>
  <TotalTime>0</TotalTime>
  <Words>3406</Words>
  <Application>Microsoft Office PowerPoint</Application>
  <PresentationFormat>Benutzerdefiniert</PresentationFormat>
  <Paragraphs>382</Paragraphs>
  <Slides>48</Slides>
  <Notes>30</Notes>
  <HiddenSlides>0</HiddenSlides>
  <MMClips>0</MMClips>
  <ScaleCrop>false</ScaleCrop>
  <HeadingPairs>
    <vt:vector size="6" baseType="variant">
      <vt:variant>
        <vt:lpstr>Verwendete Schriftarten</vt:lpstr>
      </vt:variant>
      <vt:variant>
        <vt:i4>12</vt:i4>
      </vt:variant>
      <vt:variant>
        <vt:lpstr>Design</vt:lpstr>
      </vt:variant>
      <vt:variant>
        <vt:i4>5</vt:i4>
      </vt:variant>
      <vt:variant>
        <vt:lpstr>Folientitel</vt:lpstr>
      </vt:variant>
      <vt:variant>
        <vt:i4>48</vt:i4>
      </vt:variant>
    </vt:vector>
  </HeadingPairs>
  <TitlesOfParts>
    <vt:vector size="65" baseType="lpstr">
      <vt:lpstr>Symbol</vt:lpstr>
      <vt:lpstr>DejaVu Sans</vt:lpstr>
      <vt:lpstr>Noto Sans CJK SC</vt:lpstr>
      <vt:lpstr>Fira Sans</vt:lpstr>
      <vt:lpstr>Bitstream Vera Sans</vt:lpstr>
      <vt:lpstr>Share Tech</vt:lpstr>
      <vt:lpstr>Wingdings</vt:lpstr>
      <vt:lpstr>Arial</vt:lpstr>
      <vt:lpstr>Calibri</vt:lpstr>
      <vt:lpstr>OpenSymbol</vt:lpstr>
      <vt:lpstr>Open Sans</vt:lpstr>
      <vt:lpstr>MS PGothic</vt:lpstr>
      <vt:lpstr>Start</vt:lpstr>
      <vt:lpstr>Inhalt</vt:lpstr>
      <vt:lpstr>Zwischenfolie</vt:lpstr>
      <vt:lpstr>1_Start</vt:lpstr>
      <vt:lpstr>2_Start</vt:lpstr>
      <vt:lpstr>Das Rechercheportal im Überblick</vt:lpstr>
      <vt:lpstr>Übersicht</vt:lpstr>
      <vt:lpstr>Der FID BBI</vt:lpstr>
      <vt:lpstr>Ziele des FID BBI</vt:lpstr>
      <vt:lpstr>FID BBI – Gebündelte Expertise</vt:lpstr>
      <vt:lpstr>Das inhaltliche Profil des FID BBI</vt:lpstr>
      <vt:lpstr>Der Datenpool für Ihre Recherche</vt:lpstr>
      <vt:lpstr>Monographien</vt:lpstr>
      <vt:lpstr>Monographien</vt:lpstr>
      <vt:lpstr>Einzelaufsätze</vt:lpstr>
      <vt:lpstr>Open Access</vt:lpstr>
      <vt:lpstr>Kontofunktionen</vt:lpstr>
      <vt:lpstr>Registrierung</vt:lpstr>
      <vt:lpstr>PowerPoint-Präsentation</vt:lpstr>
      <vt:lpstr>Die Heimatbibliothek</vt:lpstr>
      <vt:lpstr>Suchen und recherchieren</vt:lpstr>
      <vt:lpstr>PowerPoint-Präsentation</vt:lpstr>
      <vt:lpstr>Suchstrategien</vt:lpstr>
      <vt:lpstr>Erweiterte Suche</vt:lpstr>
      <vt:lpstr>Ergebnisliste</vt:lpstr>
      <vt:lpstr>Gruppierung</vt:lpstr>
      <vt:lpstr>Filter</vt:lpstr>
      <vt:lpstr>Merkliste</vt:lpstr>
      <vt:lpstr>Literaturliste erstellen</vt:lpstr>
      <vt:lpstr>Tags vergeben</vt:lpstr>
      <vt:lpstr>Tags nutzen</vt:lpstr>
      <vt:lpstr>Zugang zu Medien erhalten</vt:lpstr>
      <vt:lpstr>„Get it“</vt:lpstr>
      <vt:lpstr>Weitere Standorte</vt:lpstr>
      <vt:lpstr>Direktlieferungs-service</vt:lpstr>
      <vt:lpstr>Direktlieferungsservice</vt:lpstr>
      <vt:lpstr>Digitization-on-Demand-Service für gemeinfreie Werke</vt:lpstr>
      <vt:lpstr>Datenbanken</vt:lpstr>
      <vt:lpstr>Fachspezifische Datenbanken</vt:lpstr>
      <vt:lpstr>Datenbanken mit FID-Lizenz</vt:lpstr>
      <vt:lpstr>FID-Lizenzen</vt:lpstr>
      <vt:lpstr>Library and Information Science Collection</vt:lpstr>
      <vt:lpstr>Book History Online</vt:lpstr>
      <vt:lpstr>Nationallizenzen</vt:lpstr>
      <vt:lpstr>Publishers Weekly Digital Archive (Nationallizenz)</vt:lpstr>
      <vt:lpstr>Book Sales Catalogues Online (Nationallizenz)</vt:lpstr>
      <vt:lpstr>300 Jahre englische Buchhandelsgeschichte in einer Datenbank  Literary Print Culture (Nationallizenz) </vt:lpstr>
      <vt:lpstr>Was ist, wenn ich eine Ressource nicht finde?</vt:lpstr>
      <vt:lpstr>Kann ich Anschaffungsvorschläge machen?</vt:lpstr>
      <vt:lpstr>Bleiben Sie auf dem Laufenden!</vt:lpstr>
      <vt:lpstr>Noch Fragen?</vt:lpstr>
      <vt:lpstr>Viel Erfolg bei der Recherche!</vt:lpstr>
      <vt:lpstr>Abbildungen</vt:lpstr>
    </vt:vector>
  </TitlesOfParts>
  <Company>Herzog August Bibliothek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Rechercheportal im Überblick</dc:title>
  <dc:creator>lingnau</dc:creator>
  <cp:lastModifiedBy>lingnau</cp:lastModifiedBy>
  <cp:revision>161</cp:revision>
  <dcterms:created xsi:type="dcterms:W3CDTF">2020-11-30T07:37:01Z</dcterms:created>
  <dcterms:modified xsi:type="dcterms:W3CDTF">2023-04-12T09:13:13Z</dcterms:modified>
</cp:coreProperties>
</file>